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8" r:id="rId2"/>
    <p:sldId id="264" r:id="rId3"/>
    <p:sldId id="324" r:id="rId4"/>
    <p:sldId id="265" r:id="rId5"/>
    <p:sldId id="267" r:id="rId6"/>
    <p:sldId id="262" r:id="rId7"/>
    <p:sldId id="260" r:id="rId8"/>
    <p:sldId id="327" r:id="rId9"/>
    <p:sldId id="342" r:id="rId10"/>
    <p:sldId id="331" r:id="rId11"/>
    <p:sldId id="332" r:id="rId12"/>
    <p:sldId id="334" r:id="rId13"/>
    <p:sldId id="344" r:id="rId14"/>
    <p:sldId id="345" r:id="rId15"/>
    <p:sldId id="346" r:id="rId16"/>
    <p:sldId id="336" r:id="rId17"/>
    <p:sldId id="338" r:id="rId18"/>
    <p:sldId id="339" r:id="rId19"/>
    <p:sldId id="340" r:id="rId20"/>
    <p:sldId id="341" r:id="rId21"/>
    <p:sldId id="277" r:id="rId22"/>
    <p:sldId id="347" r:id="rId23"/>
    <p:sldId id="348" r:id="rId24"/>
    <p:sldId id="349" r:id="rId25"/>
    <p:sldId id="350" r:id="rId26"/>
    <p:sldId id="351" r:id="rId27"/>
    <p:sldId id="352" r:id="rId28"/>
    <p:sldId id="353" r:id="rId29"/>
    <p:sldId id="354" r:id="rId30"/>
    <p:sldId id="355" r:id="rId31"/>
    <p:sldId id="278" r:id="rId32"/>
    <p:sldId id="279" r:id="rId33"/>
    <p:sldId id="356" r:id="rId34"/>
    <p:sldId id="280" r:id="rId35"/>
    <p:sldId id="361" r:id="rId36"/>
    <p:sldId id="362" r:id="rId37"/>
    <p:sldId id="281" r:id="rId38"/>
    <p:sldId id="288" r:id="rId39"/>
    <p:sldId id="289" r:id="rId40"/>
    <p:sldId id="357" r:id="rId41"/>
    <p:sldId id="358" r:id="rId42"/>
    <p:sldId id="363" r:id="rId43"/>
    <p:sldId id="364" r:id="rId44"/>
    <p:sldId id="359" r:id="rId45"/>
    <p:sldId id="360" r:id="rId46"/>
    <p:sldId id="291" r:id="rId47"/>
    <p:sldId id="290" r:id="rId48"/>
    <p:sldId id="304" r:id="rId49"/>
    <p:sldId id="305" r:id="rId50"/>
    <p:sldId id="314" r:id="rId51"/>
    <p:sldId id="367" r:id="rId52"/>
    <p:sldId id="368" r:id="rId53"/>
    <p:sldId id="369" r:id="rId54"/>
    <p:sldId id="370" r:id="rId55"/>
    <p:sldId id="371" r:id="rId56"/>
    <p:sldId id="316" r:id="rId57"/>
    <p:sldId id="320" r:id="rId58"/>
    <p:sldId id="317" r:id="rId59"/>
    <p:sldId id="306" r:id="rId60"/>
    <p:sldId id="365" r:id="rId61"/>
    <p:sldId id="366" r:id="rId62"/>
    <p:sldId id="322" r:id="rId63"/>
    <p:sldId id="323" r:id="rId64"/>
    <p:sldId id="372" r:id="rId65"/>
    <p:sldId id="373" r:id="rId66"/>
    <p:sldId id="374" r:id="rId67"/>
    <p:sldId id="375" r:id="rId68"/>
    <p:sldId id="321" r:id="rId6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autoAdjust="0"/>
    <p:restoredTop sz="94681" autoAdjust="0"/>
  </p:normalViewPr>
  <p:slideViewPr>
    <p:cSldViewPr>
      <p:cViewPr varScale="1">
        <p:scale>
          <a:sx n="107" d="100"/>
          <a:sy n="107" d="100"/>
        </p:scale>
        <p:origin x="138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D222BD-CF7D-41A7-92EE-0EADBA70F51E}" type="doc">
      <dgm:prSet loTypeId="urn:microsoft.com/office/officeart/2005/8/layout/chevron2" loCatId="list" qsTypeId="urn:microsoft.com/office/officeart/2005/8/quickstyle/simple1" qsCatId="simple" csTypeId="urn:microsoft.com/office/officeart/2005/8/colors/colorful1#9" csCatId="colorful" phldr="1"/>
      <dgm:spPr/>
      <dgm:t>
        <a:bodyPr/>
        <a:lstStyle/>
        <a:p>
          <a:endParaRPr lang="tr-TR"/>
        </a:p>
      </dgm:t>
    </dgm:pt>
    <dgm:pt modelId="{820EBA6E-0379-46FF-BDF1-598F31808DDA}">
      <dgm:prSet phldrT="[Metin]"/>
      <dgm:spPr/>
      <dgm:t>
        <a:bodyPr/>
        <a:lstStyle/>
        <a:p>
          <a:r>
            <a:rPr lang="tr-TR" dirty="0"/>
            <a:t>ÖN HAZIRLIK</a:t>
          </a:r>
        </a:p>
      </dgm:t>
    </dgm:pt>
    <dgm:pt modelId="{FD9530BD-16B6-4F26-8F47-85C3D778D7AC}" type="parTrans" cxnId="{7C273C8A-ED25-4430-B778-10C6AEAC2A0A}">
      <dgm:prSet/>
      <dgm:spPr/>
      <dgm:t>
        <a:bodyPr/>
        <a:lstStyle/>
        <a:p>
          <a:endParaRPr lang="tr-TR"/>
        </a:p>
      </dgm:t>
    </dgm:pt>
    <dgm:pt modelId="{9ECD17AD-A41E-486D-B628-6253819834C9}" type="sibTrans" cxnId="{7C273C8A-ED25-4430-B778-10C6AEAC2A0A}">
      <dgm:prSet/>
      <dgm:spPr/>
      <dgm:t>
        <a:bodyPr/>
        <a:lstStyle/>
        <a:p>
          <a:endParaRPr lang="tr-TR"/>
        </a:p>
      </dgm:t>
    </dgm:pt>
    <dgm:pt modelId="{472FBA62-0422-40AE-B3E4-A6E3702092B2}">
      <dgm:prSet phldrT="[Metin]" custT="1"/>
      <dgm:spPr/>
      <dgm:t>
        <a:bodyPr/>
        <a:lstStyle/>
        <a:p>
          <a:r>
            <a:rPr lang="tr-TR" sz="1600" b="1" dirty="0"/>
            <a:t>Gözden geçirin</a:t>
          </a:r>
        </a:p>
      </dgm:t>
    </dgm:pt>
    <dgm:pt modelId="{1D56BD3C-AB8A-4B8D-8926-85ADB7096361}" type="parTrans" cxnId="{1082FD18-5515-424C-A17C-42ACF7C00C18}">
      <dgm:prSet/>
      <dgm:spPr/>
      <dgm:t>
        <a:bodyPr/>
        <a:lstStyle/>
        <a:p>
          <a:endParaRPr lang="tr-TR"/>
        </a:p>
      </dgm:t>
    </dgm:pt>
    <dgm:pt modelId="{DB19F2FA-F88C-4766-AFA9-3AD0EC0199B0}" type="sibTrans" cxnId="{1082FD18-5515-424C-A17C-42ACF7C00C18}">
      <dgm:prSet/>
      <dgm:spPr/>
      <dgm:t>
        <a:bodyPr/>
        <a:lstStyle/>
        <a:p>
          <a:endParaRPr lang="tr-TR"/>
        </a:p>
      </dgm:t>
    </dgm:pt>
    <dgm:pt modelId="{68F3C928-A70A-423A-9159-555AE2A88403}">
      <dgm:prSet phldrT="[Metin]" custT="1"/>
      <dgm:spPr/>
      <dgm:t>
        <a:bodyPr/>
        <a:lstStyle/>
        <a:p>
          <a:r>
            <a:rPr lang="tr-TR" sz="1600" b="1" dirty="0"/>
            <a:t>Soruları cevaplayın</a:t>
          </a:r>
        </a:p>
      </dgm:t>
    </dgm:pt>
    <dgm:pt modelId="{75E37DE1-5A12-4D4D-8D25-430095022955}" type="parTrans" cxnId="{8EBE30E2-E786-460C-9792-31F298B0073A}">
      <dgm:prSet/>
      <dgm:spPr/>
      <dgm:t>
        <a:bodyPr/>
        <a:lstStyle/>
        <a:p>
          <a:endParaRPr lang="tr-TR"/>
        </a:p>
      </dgm:t>
    </dgm:pt>
    <dgm:pt modelId="{A04A2514-5A64-4FB4-AB9A-A719A5270424}" type="sibTrans" cxnId="{8EBE30E2-E786-460C-9792-31F298B0073A}">
      <dgm:prSet/>
      <dgm:spPr/>
      <dgm:t>
        <a:bodyPr/>
        <a:lstStyle/>
        <a:p>
          <a:endParaRPr lang="tr-TR"/>
        </a:p>
      </dgm:t>
    </dgm:pt>
    <dgm:pt modelId="{4D1E8C97-84D0-458B-80B2-F33754E4A751}">
      <dgm:prSet phldrT="[Metin]"/>
      <dgm:spPr/>
      <dgm:t>
        <a:bodyPr/>
        <a:lstStyle/>
        <a:p>
          <a:r>
            <a:rPr lang="tr-TR" dirty="0"/>
            <a:t>DİNLEME</a:t>
          </a:r>
        </a:p>
      </dgm:t>
    </dgm:pt>
    <dgm:pt modelId="{2F72E7F7-E8DF-4898-8EA9-1A0818AE69B7}" type="parTrans" cxnId="{17C0B895-9D12-4884-A6D8-30FAE24CBB07}">
      <dgm:prSet/>
      <dgm:spPr/>
      <dgm:t>
        <a:bodyPr/>
        <a:lstStyle/>
        <a:p>
          <a:endParaRPr lang="tr-TR"/>
        </a:p>
      </dgm:t>
    </dgm:pt>
    <dgm:pt modelId="{A782B318-7A63-460F-A99B-8F15185B5405}" type="sibTrans" cxnId="{17C0B895-9D12-4884-A6D8-30FAE24CBB07}">
      <dgm:prSet/>
      <dgm:spPr/>
      <dgm:t>
        <a:bodyPr/>
        <a:lstStyle/>
        <a:p>
          <a:endParaRPr lang="tr-TR"/>
        </a:p>
      </dgm:t>
    </dgm:pt>
    <dgm:pt modelId="{48589E40-ED24-467D-AB3E-7EBA5913773C}">
      <dgm:prSet phldrT="[Metin]" custT="1"/>
      <dgm:spPr/>
      <dgm:t>
        <a:bodyPr/>
        <a:lstStyle/>
        <a:p>
          <a:r>
            <a:rPr lang="tr-TR" sz="1600" b="1" dirty="0"/>
            <a:t>Ön hazırlık yapın</a:t>
          </a:r>
        </a:p>
      </dgm:t>
    </dgm:pt>
    <dgm:pt modelId="{D30AA135-B2F1-4622-9F36-3AD5E5A3A0F5}" type="parTrans" cxnId="{3C10EB7F-B3C4-407C-A27B-CE2D108BD7F9}">
      <dgm:prSet/>
      <dgm:spPr/>
      <dgm:t>
        <a:bodyPr/>
        <a:lstStyle/>
        <a:p>
          <a:endParaRPr lang="tr-TR"/>
        </a:p>
      </dgm:t>
    </dgm:pt>
    <dgm:pt modelId="{F72E37BF-F257-4189-B611-A4F0076B3E86}" type="sibTrans" cxnId="{3C10EB7F-B3C4-407C-A27B-CE2D108BD7F9}">
      <dgm:prSet/>
      <dgm:spPr/>
      <dgm:t>
        <a:bodyPr/>
        <a:lstStyle/>
        <a:p>
          <a:endParaRPr lang="tr-TR"/>
        </a:p>
      </dgm:t>
    </dgm:pt>
    <dgm:pt modelId="{0901F9E0-EB68-4F68-A18B-AFA4778A9107}">
      <dgm:prSet phldrT="[Metin]"/>
      <dgm:spPr/>
      <dgm:t>
        <a:bodyPr/>
        <a:lstStyle/>
        <a:p>
          <a:r>
            <a:rPr lang="tr-TR" dirty="0"/>
            <a:t>OKUMA</a:t>
          </a:r>
        </a:p>
      </dgm:t>
    </dgm:pt>
    <dgm:pt modelId="{7115729F-3112-4AB0-894E-83D239437FE5}" type="parTrans" cxnId="{1F47B28C-8ACD-4A63-84C8-2FF44DFFB9F7}">
      <dgm:prSet/>
      <dgm:spPr/>
      <dgm:t>
        <a:bodyPr/>
        <a:lstStyle/>
        <a:p>
          <a:endParaRPr lang="tr-TR"/>
        </a:p>
      </dgm:t>
    </dgm:pt>
    <dgm:pt modelId="{4282E5FA-347F-44DC-8292-1787B79CE080}" type="sibTrans" cxnId="{1F47B28C-8ACD-4A63-84C8-2FF44DFFB9F7}">
      <dgm:prSet/>
      <dgm:spPr/>
      <dgm:t>
        <a:bodyPr/>
        <a:lstStyle/>
        <a:p>
          <a:endParaRPr lang="tr-TR"/>
        </a:p>
      </dgm:t>
    </dgm:pt>
    <dgm:pt modelId="{E3AF0799-C55E-48C5-8813-EEA8E27CE5FC}">
      <dgm:prSet phldrT="[Metin]" custT="1"/>
      <dgm:spPr/>
      <dgm:t>
        <a:bodyPr/>
        <a:lstStyle/>
        <a:p>
          <a:r>
            <a:rPr lang="tr-TR" sz="1400" b="1">
              <a:latin typeface="Comic Sans MS" pitchFamily="66" charset="0"/>
            </a:rPr>
            <a:t>Hedef belirleyin</a:t>
          </a:r>
          <a:endParaRPr lang="tr-TR" sz="1400" b="1" dirty="0"/>
        </a:p>
      </dgm:t>
    </dgm:pt>
    <dgm:pt modelId="{0DF3529B-B968-49F9-A492-4E122A06CF9B}" type="parTrans" cxnId="{40CB93A2-9538-46E0-9E8C-480E067B1C04}">
      <dgm:prSet/>
      <dgm:spPr/>
      <dgm:t>
        <a:bodyPr/>
        <a:lstStyle/>
        <a:p>
          <a:endParaRPr lang="tr-TR"/>
        </a:p>
      </dgm:t>
    </dgm:pt>
    <dgm:pt modelId="{8803C6B7-E6AE-425D-A148-25AEC0B074DB}" type="sibTrans" cxnId="{40CB93A2-9538-46E0-9E8C-480E067B1C04}">
      <dgm:prSet/>
      <dgm:spPr/>
      <dgm:t>
        <a:bodyPr/>
        <a:lstStyle/>
        <a:p>
          <a:endParaRPr lang="tr-TR"/>
        </a:p>
      </dgm:t>
    </dgm:pt>
    <dgm:pt modelId="{6122C2C8-21DC-487C-83E9-C0AFA6357A03}">
      <dgm:prSet phldrT="[Metin]" custT="1"/>
      <dgm:spPr/>
      <dgm:t>
        <a:bodyPr/>
        <a:lstStyle/>
        <a:p>
          <a:r>
            <a:rPr lang="tr-TR" sz="1600" b="1" dirty="0"/>
            <a:t>Tablo ve grafikleri inceleyin</a:t>
          </a:r>
        </a:p>
      </dgm:t>
    </dgm:pt>
    <dgm:pt modelId="{57054411-7F61-4D4A-9210-D4C881711517}" type="parTrans" cxnId="{DDD66CBA-DC1B-444A-B6A4-B9AA0A1C56EC}">
      <dgm:prSet/>
      <dgm:spPr/>
      <dgm:t>
        <a:bodyPr/>
        <a:lstStyle/>
        <a:p>
          <a:endParaRPr lang="tr-TR"/>
        </a:p>
      </dgm:t>
    </dgm:pt>
    <dgm:pt modelId="{789E303B-E76D-4DC1-A49E-6024B5A23630}" type="sibTrans" cxnId="{DDD66CBA-DC1B-444A-B6A4-B9AA0A1C56EC}">
      <dgm:prSet/>
      <dgm:spPr/>
      <dgm:t>
        <a:bodyPr/>
        <a:lstStyle/>
        <a:p>
          <a:endParaRPr lang="tr-TR"/>
        </a:p>
      </dgm:t>
    </dgm:pt>
    <dgm:pt modelId="{6138EE2B-AC2D-4DC1-BFD3-3A6B342FBFB4}">
      <dgm:prSet phldrT="[Metin]" custT="1"/>
      <dgm:spPr/>
      <dgm:t>
        <a:bodyPr/>
        <a:lstStyle/>
        <a:p>
          <a:r>
            <a:rPr lang="tr-TR" sz="1600" b="1" dirty="0"/>
            <a:t>Dersi aksatmayın</a:t>
          </a:r>
        </a:p>
      </dgm:t>
    </dgm:pt>
    <dgm:pt modelId="{488C8921-2FB9-4AF3-A331-07A5055C4A29}" type="parTrans" cxnId="{CFB1DAD6-4CAB-448B-99FA-0B32A5549AA5}">
      <dgm:prSet/>
      <dgm:spPr/>
      <dgm:t>
        <a:bodyPr/>
        <a:lstStyle/>
        <a:p>
          <a:endParaRPr lang="tr-TR"/>
        </a:p>
      </dgm:t>
    </dgm:pt>
    <dgm:pt modelId="{91C2996C-5DBA-4F88-8223-2314C7118ABF}" type="sibTrans" cxnId="{CFB1DAD6-4CAB-448B-99FA-0B32A5549AA5}">
      <dgm:prSet/>
      <dgm:spPr/>
      <dgm:t>
        <a:bodyPr/>
        <a:lstStyle/>
        <a:p>
          <a:endParaRPr lang="tr-TR"/>
        </a:p>
      </dgm:t>
    </dgm:pt>
    <dgm:pt modelId="{23535E2F-A4D7-4080-9656-E30C30715E8E}">
      <dgm:prSet phldrT="[Metin]" custT="1"/>
      <dgm:spPr/>
      <dgm:t>
        <a:bodyPr/>
        <a:lstStyle/>
        <a:p>
          <a:r>
            <a:rPr lang="tr-TR" sz="1600" b="1" dirty="0"/>
            <a:t>Dersi kaynatmayın</a:t>
          </a:r>
        </a:p>
      </dgm:t>
    </dgm:pt>
    <dgm:pt modelId="{73E81716-BD8B-4A03-A098-2545023E4609}" type="parTrans" cxnId="{57CA3A83-93E2-4359-BC5B-9ADAC1CEE806}">
      <dgm:prSet/>
      <dgm:spPr/>
      <dgm:t>
        <a:bodyPr/>
        <a:lstStyle/>
        <a:p>
          <a:endParaRPr lang="tr-TR"/>
        </a:p>
      </dgm:t>
    </dgm:pt>
    <dgm:pt modelId="{C8AEF9E2-AAED-4074-82C5-48CD70E6DF81}" type="sibTrans" cxnId="{57CA3A83-93E2-4359-BC5B-9ADAC1CEE806}">
      <dgm:prSet/>
      <dgm:spPr/>
      <dgm:t>
        <a:bodyPr/>
        <a:lstStyle/>
        <a:p>
          <a:endParaRPr lang="tr-TR"/>
        </a:p>
      </dgm:t>
    </dgm:pt>
    <dgm:pt modelId="{87C82449-0100-442E-95F3-0DE4F13B4D8C}">
      <dgm:prSet phldrT="[Metin]" custT="1"/>
      <dgm:spPr/>
      <dgm:t>
        <a:bodyPr/>
        <a:lstStyle/>
        <a:p>
          <a:r>
            <a:rPr lang="tr-TR" sz="1600" b="1" dirty="0"/>
            <a:t>Soru sorun</a:t>
          </a:r>
        </a:p>
      </dgm:t>
    </dgm:pt>
    <dgm:pt modelId="{C4398EE3-A421-4F0A-A9A1-9E6A7B45E9AB}" type="parTrans" cxnId="{77004ADE-9422-4565-AA84-5597B5A66043}">
      <dgm:prSet/>
      <dgm:spPr/>
      <dgm:t>
        <a:bodyPr/>
        <a:lstStyle/>
        <a:p>
          <a:endParaRPr lang="tr-TR"/>
        </a:p>
      </dgm:t>
    </dgm:pt>
    <dgm:pt modelId="{2BCAEF84-D7EE-473D-AD33-EAF977FFDC43}" type="sibTrans" cxnId="{77004ADE-9422-4565-AA84-5597B5A66043}">
      <dgm:prSet/>
      <dgm:spPr/>
      <dgm:t>
        <a:bodyPr/>
        <a:lstStyle/>
        <a:p>
          <a:endParaRPr lang="tr-TR"/>
        </a:p>
      </dgm:t>
    </dgm:pt>
    <dgm:pt modelId="{972445B9-B258-42B6-8FDD-C28E8EBAF12A}">
      <dgm:prSet phldrT="[Metin]" custT="1"/>
      <dgm:spPr/>
      <dgm:t>
        <a:bodyPr/>
        <a:lstStyle/>
        <a:p>
          <a:r>
            <a:rPr lang="tr-TR" sz="1400" b="1">
              <a:latin typeface="Comic Sans MS" pitchFamily="66" charset="0"/>
            </a:rPr>
            <a:t>Metni gözden geçirin.</a:t>
          </a:r>
          <a:endParaRPr lang="tr-TR" sz="1400" b="1" dirty="0"/>
        </a:p>
      </dgm:t>
    </dgm:pt>
    <dgm:pt modelId="{91B38961-582A-4E7A-A19D-5C20E490BC1A}" type="parTrans" cxnId="{FAED40C6-915B-4FE6-B5FA-22E704D88693}">
      <dgm:prSet/>
      <dgm:spPr/>
      <dgm:t>
        <a:bodyPr/>
        <a:lstStyle/>
        <a:p>
          <a:endParaRPr lang="tr-TR"/>
        </a:p>
      </dgm:t>
    </dgm:pt>
    <dgm:pt modelId="{31AD57C0-3B9C-4E0E-B735-454E3F99A2D5}" type="sibTrans" cxnId="{FAED40C6-915B-4FE6-B5FA-22E704D88693}">
      <dgm:prSet/>
      <dgm:spPr/>
      <dgm:t>
        <a:bodyPr/>
        <a:lstStyle/>
        <a:p>
          <a:endParaRPr lang="tr-TR"/>
        </a:p>
      </dgm:t>
    </dgm:pt>
    <dgm:pt modelId="{6E21C59B-2060-43E7-8E35-AEC85869ACF8}">
      <dgm:prSet phldrT="[Metin]" custT="1"/>
      <dgm:spPr/>
      <dgm:t>
        <a:bodyPr/>
        <a:lstStyle/>
        <a:p>
          <a:r>
            <a:rPr lang="tr-TR" sz="1400" b="1">
              <a:latin typeface="Comic Sans MS" pitchFamily="66" charset="0"/>
            </a:rPr>
            <a:t>Not alın.</a:t>
          </a:r>
          <a:endParaRPr lang="tr-TR" sz="1400" b="1" dirty="0"/>
        </a:p>
      </dgm:t>
    </dgm:pt>
    <dgm:pt modelId="{3D91CA2E-E99D-4857-BFDD-DD3AE7521077}" type="parTrans" cxnId="{B133BA74-A2EA-4E4A-B7A1-E5976F9B0F36}">
      <dgm:prSet/>
      <dgm:spPr/>
      <dgm:t>
        <a:bodyPr/>
        <a:lstStyle/>
        <a:p>
          <a:endParaRPr lang="tr-TR"/>
        </a:p>
      </dgm:t>
    </dgm:pt>
    <dgm:pt modelId="{F2E29F99-28E1-40D0-BA23-24AB980FC84D}" type="sibTrans" cxnId="{B133BA74-A2EA-4E4A-B7A1-E5976F9B0F36}">
      <dgm:prSet/>
      <dgm:spPr/>
      <dgm:t>
        <a:bodyPr/>
        <a:lstStyle/>
        <a:p>
          <a:endParaRPr lang="tr-TR"/>
        </a:p>
      </dgm:t>
    </dgm:pt>
    <dgm:pt modelId="{0AA35399-A6BE-4805-B7C1-78293E2C5B64}">
      <dgm:prSet phldrT="[Metin]" custT="1"/>
      <dgm:spPr/>
      <dgm:t>
        <a:bodyPr/>
        <a:lstStyle/>
        <a:p>
          <a:r>
            <a:rPr lang="tr-TR" sz="1400" b="1">
              <a:latin typeface="Comic Sans MS" pitchFamily="66" charset="0"/>
            </a:rPr>
            <a:t>Altını çizin.</a:t>
          </a:r>
          <a:endParaRPr lang="tr-TR" sz="1400" b="1" dirty="0"/>
        </a:p>
      </dgm:t>
    </dgm:pt>
    <dgm:pt modelId="{0A953983-C2D1-4AC1-9B6E-D8762E1620CF}" type="parTrans" cxnId="{A531EDBD-59C9-4565-9465-37F1B90D6C13}">
      <dgm:prSet/>
      <dgm:spPr/>
      <dgm:t>
        <a:bodyPr/>
        <a:lstStyle/>
        <a:p>
          <a:endParaRPr lang="tr-TR"/>
        </a:p>
      </dgm:t>
    </dgm:pt>
    <dgm:pt modelId="{EAB4BDBC-28A1-40CA-B960-85130322D818}" type="sibTrans" cxnId="{A531EDBD-59C9-4565-9465-37F1B90D6C13}">
      <dgm:prSet/>
      <dgm:spPr/>
      <dgm:t>
        <a:bodyPr/>
        <a:lstStyle/>
        <a:p>
          <a:endParaRPr lang="tr-TR"/>
        </a:p>
      </dgm:t>
    </dgm:pt>
    <dgm:pt modelId="{952696C4-AD83-4B00-806B-47BBCEB94F3F}">
      <dgm:prSet phldrT="[Metin]" custT="1"/>
      <dgm:spPr/>
      <dgm:t>
        <a:bodyPr/>
        <a:lstStyle/>
        <a:p>
          <a:r>
            <a:rPr lang="tr-TR" sz="1400" b="1">
              <a:latin typeface="Comic Sans MS" pitchFamily="66" charset="0"/>
            </a:rPr>
            <a:t>Anlaşılamayan yerleri belirleyin</a:t>
          </a:r>
          <a:endParaRPr lang="tr-TR" sz="1400" b="1" dirty="0"/>
        </a:p>
      </dgm:t>
    </dgm:pt>
    <dgm:pt modelId="{3C18CEA2-37A7-4EBA-8FC9-5BF57F452B06}" type="parTrans" cxnId="{240ADE83-A380-47BA-AD9D-FFF7C3D2543D}">
      <dgm:prSet/>
      <dgm:spPr/>
      <dgm:t>
        <a:bodyPr/>
        <a:lstStyle/>
        <a:p>
          <a:endParaRPr lang="tr-TR"/>
        </a:p>
      </dgm:t>
    </dgm:pt>
    <dgm:pt modelId="{3A06E147-F9F7-4684-93ED-20F64242F0B5}" type="sibTrans" cxnId="{240ADE83-A380-47BA-AD9D-FFF7C3D2543D}">
      <dgm:prSet/>
      <dgm:spPr/>
      <dgm:t>
        <a:bodyPr/>
        <a:lstStyle/>
        <a:p>
          <a:endParaRPr lang="tr-TR"/>
        </a:p>
      </dgm:t>
    </dgm:pt>
    <dgm:pt modelId="{53189FEF-F258-4D35-BF00-F5EF56196E9A}" type="pres">
      <dgm:prSet presAssocID="{F6D222BD-CF7D-41A7-92EE-0EADBA70F51E}" presName="linearFlow" presStyleCnt="0">
        <dgm:presLayoutVars>
          <dgm:dir/>
          <dgm:animLvl val="lvl"/>
          <dgm:resizeHandles val="exact"/>
        </dgm:presLayoutVars>
      </dgm:prSet>
      <dgm:spPr/>
    </dgm:pt>
    <dgm:pt modelId="{BF9197A4-129B-4321-A1EC-5BC638B10F9D}" type="pres">
      <dgm:prSet presAssocID="{820EBA6E-0379-46FF-BDF1-598F31808DDA}" presName="composite" presStyleCnt="0"/>
      <dgm:spPr/>
    </dgm:pt>
    <dgm:pt modelId="{65A3C5F9-F1F1-4464-8C37-1EA1198BFB06}" type="pres">
      <dgm:prSet presAssocID="{820EBA6E-0379-46FF-BDF1-598F31808DDA}" presName="parentText" presStyleLbl="alignNode1" presStyleIdx="0" presStyleCnt="3">
        <dgm:presLayoutVars>
          <dgm:chMax val="1"/>
          <dgm:bulletEnabled val="1"/>
        </dgm:presLayoutVars>
      </dgm:prSet>
      <dgm:spPr/>
    </dgm:pt>
    <dgm:pt modelId="{386FEDC7-A6F6-4F48-A12F-E7E53B2B723C}" type="pres">
      <dgm:prSet presAssocID="{820EBA6E-0379-46FF-BDF1-598F31808DDA}" presName="descendantText" presStyleLbl="alignAcc1" presStyleIdx="0" presStyleCnt="3">
        <dgm:presLayoutVars>
          <dgm:bulletEnabled val="1"/>
        </dgm:presLayoutVars>
      </dgm:prSet>
      <dgm:spPr/>
    </dgm:pt>
    <dgm:pt modelId="{115F023B-712D-4749-AA51-DD9F00E4A957}" type="pres">
      <dgm:prSet presAssocID="{9ECD17AD-A41E-486D-B628-6253819834C9}" presName="sp" presStyleCnt="0"/>
      <dgm:spPr/>
    </dgm:pt>
    <dgm:pt modelId="{7D4A2F13-1EFA-4F49-9FFB-19FF0A9D5A42}" type="pres">
      <dgm:prSet presAssocID="{4D1E8C97-84D0-458B-80B2-F33754E4A751}" presName="composite" presStyleCnt="0"/>
      <dgm:spPr/>
    </dgm:pt>
    <dgm:pt modelId="{78655C76-B97A-496B-AC3C-EDE1BCD028E6}" type="pres">
      <dgm:prSet presAssocID="{4D1E8C97-84D0-458B-80B2-F33754E4A751}" presName="parentText" presStyleLbl="alignNode1" presStyleIdx="1" presStyleCnt="3">
        <dgm:presLayoutVars>
          <dgm:chMax val="1"/>
          <dgm:bulletEnabled val="1"/>
        </dgm:presLayoutVars>
      </dgm:prSet>
      <dgm:spPr/>
    </dgm:pt>
    <dgm:pt modelId="{CDB6725D-0C59-44E0-8F53-F6B1BC4BDF33}" type="pres">
      <dgm:prSet presAssocID="{4D1E8C97-84D0-458B-80B2-F33754E4A751}" presName="descendantText" presStyleLbl="alignAcc1" presStyleIdx="1" presStyleCnt="3" custScaleY="127771">
        <dgm:presLayoutVars>
          <dgm:bulletEnabled val="1"/>
        </dgm:presLayoutVars>
      </dgm:prSet>
      <dgm:spPr/>
    </dgm:pt>
    <dgm:pt modelId="{301B8862-541D-4BA8-81AE-0031DB3873EE}" type="pres">
      <dgm:prSet presAssocID="{A782B318-7A63-460F-A99B-8F15185B5405}" presName="sp" presStyleCnt="0"/>
      <dgm:spPr/>
    </dgm:pt>
    <dgm:pt modelId="{E8094B4D-E32C-471A-849B-9B3FA6EF977B}" type="pres">
      <dgm:prSet presAssocID="{0901F9E0-EB68-4F68-A18B-AFA4778A9107}" presName="composite" presStyleCnt="0"/>
      <dgm:spPr/>
    </dgm:pt>
    <dgm:pt modelId="{10CDD29D-D2F5-4DD1-804E-5A78672B929D}" type="pres">
      <dgm:prSet presAssocID="{0901F9E0-EB68-4F68-A18B-AFA4778A9107}" presName="parentText" presStyleLbl="alignNode1" presStyleIdx="2" presStyleCnt="3">
        <dgm:presLayoutVars>
          <dgm:chMax val="1"/>
          <dgm:bulletEnabled val="1"/>
        </dgm:presLayoutVars>
      </dgm:prSet>
      <dgm:spPr/>
    </dgm:pt>
    <dgm:pt modelId="{6735B58B-24FC-45CD-B680-60218B99CEE5}" type="pres">
      <dgm:prSet presAssocID="{0901F9E0-EB68-4F68-A18B-AFA4778A9107}" presName="descendantText" presStyleLbl="alignAcc1" presStyleIdx="2" presStyleCnt="3" custScaleY="170696" custLinFactNeighborX="464" custLinFactNeighborY="3037">
        <dgm:presLayoutVars>
          <dgm:bulletEnabled val="1"/>
        </dgm:presLayoutVars>
      </dgm:prSet>
      <dgm:spPr/>
    </dgm:pt>
  </dgm:ptLst>
  <dgm:cxnLst>
    <dgm:cxn modelId="{663DE011-8F42-426A-BFD0-87B848AA2AAE}" type="presOf" srcId="{68F3C928-A70A-423A-9159-555AE2A88403}" destId="{386FEDC7-A6F6-4F48-A12F-E7E53B2B723C}" srcOrd="0" destOrd="1" presId="urn:microsoft.com/office/officeart/2005/8/layout/chevron2"/>
    <dgm:cxn modelId="{12F95915-C6AB-458B-B496-471D97CBEDED}" type="presOf" srcId="{820EBA6E-0379-46FF-BDF1-598F31808DDA}" destId="{65A3C5F9-F1F1-4464-8C37-1EA1198BFB06}" srcOrd="0" destOrd="0" presId="urn:microsoft.com/office/officeart/2005/8/layout/chevron2"/>
    <dgm:cxn modelId="{1082FD18-5515-424C-A17C-42ACF7C00C18}" srcId="{820EBA6E-0379-46FF-BDF1-598F31808DDA}" destId="{472FBA62-0422-40AE-B3E4-A6E3702092B2}" srcOrd="0" destOrd="0" parTransId="{1D56BD3C-AB8A-4B8D-8926-85ADB7096361}" sibTransId="{DB19F2FA-F88C-4766-AFA9-3AD0EC0199B0}"/>
    <dgm:cxn modelId="{B34BF229-96F7-4B1B-92AA-590E5ECA9FCF}" type="presOf" srcId="{6E21C59B-2060-43E7-8E35-AEC85869ACF8}" destId="{6735B58B-24FC-45CD-B680-60218B99CEE5}" srcOrd="0" destOrd="2" presId="urn:microsoft.com/office/officeart/2005/8/layout/chevron2"/>
    <dgm:cxn modelId="{78FCBB45-9E3E-43DE-9344-DAE5D1FC9DAB}" type="presOf" srcId="{4D1E8C97-84D0-458B-80B2-F33754E4A751}" destId="{78655C76-B97A-496B-AC3C-EDE1BCD028E6}" srcOrd="0" destOrd="0" presId="urn:microsoft.com/office/officeart/2005/8/layout/chevron2"/>
    <dgm:cxn modelId="{364FF345-FEFA-4A23-B8D6-01680D71906E}" type="presOf" srcId="{972445B9-B258-42B6-8FDD-C28E8EBAF12A}" destId="{6735B58B-24FC-45CD-B680-60218B99CEE5}" srcOrd="0" destOrd="1" presId="urn:microsoft.com/office/officeart/2005/8/layout/chevron2"/>
    <dgm:cxn modelId="{ADDE6346-1DEE-4234-B1DA-40558E2DC916}" type="presOf" srcId="{48589E40-ED24-467D-AB3E-7EBA5913773C}" destId="{CDB6725D-0C59-44E0-8F53-F6B1BC4BDF33}" srcOrd="0" destOrd="0" presId="urn:microsoft.com/office/officeart/2005/8/layout/chevron2"/>
    <dgm:cxn modelId="{6C269946-E5AD-401B-88BE-2D7FAC4C30F0}" type="presOf" srcId="{0901F9E0-EB68-4F68-A18B-AFA4778A9107}" destId="{10CDD29D-D2F5-4DD1-804E-5A78672B929D}" srcOrd="0" destOrd="0" presId="urn:microsoft.com/office/officeart/2005/8/layout/chevron2"/>
    <dgm:cxn modelId="{67CF254F-8D43-48BE-922E-E57A8FD8634B}" type="presOf" srcId="{952696C4-AD83-4B00-806B-47BBCEB94F3F}" destId="{6735B58B-24FC-45CD-B680-60218B99CEE5}" srcOrd="0" destOrd="4" presId="urn:microsoft.com/office/officeart/2005/8/layout/chevron2"/>
    <dgm:cxn modelId="{B133BA74-A2EA-4E4A-B7A1-E5976F9B0F36}" srcId="{0901F9E0-EB68-4F68-A18B-AFA4778A9107}" destId="{6E21C59B-2060-43E7-8E35-AEC85869ACF8}" srcOrd="2" destOrd="0" parTransId="{3D91CA2E-E99D-4857-BFDD-DD3AE7521077}" sibTransId="{F2E29F99-28E1-40D0-BA23-24AB980FC84D}"/>
    <dgm:cxn modelId="{3C10EB7F-B3C4-407C-A27B-CE2D108BD7F9}" srcId="{4D1E8C97-84D0-458B-80B2-F33754E4A751}" destId="{48589E40-ED24-467D-AB3E-7EBA5913773C}" srcOrd="0" destOrd="0" parTransId="{D30AA135-B2F1-4622-9F36-3AD5E5A3A0F5}" sibTransId="{F72E37BF-F257-4189-B611-A4F0076B3E86}"/>
    <dgm:cxn modelId="{57CA3A83-93E2-4359-BC5B-9ADAC1CEE806}" srcId="{4D1E8C97-84D0-458B-80B2-F33754E4A751}" destId="{23535E2F-A4D7-4080-9656-E30C30715E8E}" srcOrd="2" destOrd="0" parTransId="{73E81716-BD8B-4A03-A098-2545023E4609}" sibTransId="{C8AEF9E2-AAED-4074-82C5-48CD70E6DF81}"/>
    <dgm:cxn modelId="{6CCC9783-DD19-4431-94D3-2A9B327B261D}" type="presOf" srcId="{472FBA62-0422-40AE-B3E4-A6E3702092B2}" destId="{386FEDC7-A6F6-4F48-A12F-E7E53B2B723C}" srcOrd="0" destOrd="0" presId="urn:microsoft.com/office/officeart/2005/8/layout/chevron2"/>
    <dgm:cxn modelId="{240ADE83-A380-47BA-AD9D-FFF7C3D2543D}" srcId="{0901F9E0-EB68-4F68-A18B-AFA4778A9107}" destId="{952696C4-AD83-4B00-806B-47BBCEB94F3F}" srcOrd="4" destOrd="0" parTransId="{3C18CEA2-37A7-4EBA-8FC9-5BF57F452B06}" sibTransId="{3A06E147-F9F7-4684-93ED-20F64242F0B5}"/>
    <dgm:cxn modelId="{7C273C8A-ED25-4430-B778-10C6AEAC2A0A}" srcId="{F6D222BD-CF7D-41A7-92EE-0EADBA70F51E}" destId="{820EBA6E-0379-46FF-BDF1-598F31808DDA}" srcOrd="0" destOrd="0" parTransId="{FD9530BD-16B6-4F26-8F47-85C3D778D7AC}" sibTransId="{9ECD17AD-A41E-486D-B628-6253819834C9}"/>
    <dgm:cxn modelId="{1F47B28C-8ACD-4A63-84C8-2FF44DFFB9F7}" srcId="{F6D222BD-CF7D-41A7-92EE-0EADBA70F51E}" destId="{0901F9E0-EB68-4F68-A18B-AFA4778A9107}" srcOrd="2" destOrd="0" parTransId="{7115729F-3112-4AB0-894E-83D239437FE5}" sibTransId="{4282E5FA-347F-44DC-8292-1787B79CE080}"/>
    <dgm:cxn modelId="{8195ED8D-12EE-40F2-9DF8-771EA165BDDF}" type="presOf" srcId="{23535E2F-A4D7-4080-9656-E30C30715E8E}" destId="{CDB6725D-0C59-44E0-8F53-F6B1BC4BDF33}" srcOrd="0" destOrd="2" presId="urn:microsoft.com/office/officeart/2005/8/layout/chevron2"/>
    <dgm:cxn modelId="{AA653193-7FD8-4415-B247-BC37A8420795}" type="presOf" srcId="{6122C2C8-21DC-487C-83E9-C0AFA6357A03}" destId="{386FEDC7-A6F6-4F48-A12F-E7E53B2B723C}" srcOrd="0" destOrd="2" presId="urn:microsoft.com/office/officeart/2005/8/layout/chevron2"/>
    <dgm:cxn modelId="{2614AF93-8843-44EC-9691-C8192D57C409}" type="presOf" srcId="{87C82449-0100-442E-95F3-0DE4F13B4D8C}" destId="{CDB6725D-0C59-44E0-8F53-F6B1BC4BDF33}" srcOrd="0" destOrd="3" presId="urn:microsoft.com/office/officeart/2005/8/layout/chevron2"/>
    <dgm:cxn modelId="{17C0B895-9D12-4884-A6D8-30FAE24CBB07}" srcId="{F6D222BD-CF7D-41A7-92EE-0EADBA70F51E}" destId="{4D1E8C97-84D0-458B-80B2-F33754E4A751}" srcOrd="1" destOrd="0" parTransId="{2F72E7F7-E8DF-4898-8EA9-1A0818AE69B7}" sibTransId="{A782B318-7A63-460F-A99B-8F15185B5405}"/>
    <dgm:cxn modelId="{40CB93A2-9538-46E0-9E8C-480E067B1C04}" srcId="{0901F9E0-EB68-4F68-A18B-AFA4778A9107}" destId="{E3AF0799-C55E-48C5-8813-EEA8E27CE5FC}" srcOrd="0" destOrd="0" parTransId="{0DF3529B-B968-49F9-A492-4E122A06CF9B}" sibTransId="{8803C6B7-E6AE-425D-A148-25AEC0B074DB}"/>
    <dgm:cxn modelId="{FFB894B8-4F4C-4D84-9793-58E1EC52DFB6}" type="presOf" srcId="{E3AF0799-C55E-48C5-8813-EEA8E27CE5FC}" destId="{6735B58B-24FC-45CD-B680-60218B99CEE5}" srcOrd="0" destOrd="0" presId="urn:microsoft.com/office/officeart/2005/8/layout/chevron2"/>
    <dgm:cxn modelId="{DDD66CBA-DC1B-444A-B6A4-B9AA0A1C56EC}" srcId="{820EBA6E-0379-46FF-BDF1-598F31808DDA}" destId="{6122C2C8-21DC-487C-83E9-C0AFA6357A03}" srcOrd="2" destOrd="0" parTransId="{57054411-7F61-4D4A-9210-D4C881711517}" sibTransId="{789E303B-E76D-4DC1-A49E-6024B5A23630}"/>
    <dgm:cxn modelId="{A531EDBD-59C9-4565-9465-37F1B90D6C13}" srcId="{0901F9E0-EB68-4F68-A18B-AFA4778A9107}" destId="{0AA35399-A6BE-4805-B7C1-78293E2C5B64}" srcOrd="3" destOrd="0" parTransId="{0A953983-C2D1-4AC1-9B6E-D8762E1620CF}" sibTransId="{EAB4BDBC-28A1-40CA-B960-85130322D818}"/>
    <dgm:cxn modelId="{403268C4-4F78-4CEB-8E8B-8FF0B8DC8589}" type="presOf" srcId="{F6D222BD-CF7D-41A7-92EE-0EADBA70F51E}" destId="{53189FEF-F258-4D35-BF00-F5EF56196E9A}" srcOrd="0" destOrd="0" presId="urn:microsoft.com/office/officeart/2005/8/layout/chevron2"/>
    <dgm:cxn modelId="{FAED40C6-915B-4FE6-B5FA-22E704D88693}" srcId="{0901F9E0-EB68-4F68-A18B-AFA4778A9107}" destId="{972445B9-B258-42B6-8FDD-C28E8EBAF12A}" srcOrd="1" destOrd="0" parTransId="{91B38961-582A-4E7A-A19D-5C20E490BC1A}" sibTransId="{31AD57C0-3B9C-4E0E-B735-454E3F99A2D5}"/>
    <dgm:cxn modelId="{7E78B8CF-D109-4711-9152-0B65D5F9B6E4}" type="presOf" srcId="{0AA35399-A6BE-4805-B7C1-78293E2C5B64}" destId="{6735B58B-24FC-45CD-B680-60218B99CEE5}" srcOrd="0" destOrd="3" presId="urn:microsoft.com/office/officeart/2005/8/layout/chevron2"/>
    <dgm:cxn modelId="{CFB1DAD6-4CAB-448B-99FA-0B32A5549AA5}" srcId="{4D1E8C97-84D0-458B-80B2-F33754E4A751}" destId="{6138EE2B-AC2D-4DC1-BFD3-3A6B342FBFB4}" srcOrd="1" destOrd="0" parTransId="{488C8921-2FB9-4AF3-A331-07A5055C4A29}" sibTransId="{91C2996C-5DBA-4F88-8223-2314C7118ABF}"/>
    <dgm:cxn modelId="{77004ADE-9422-4565-AA84-5597B5A66043}" srcId="{4D1E8C97-84D0-458B-80B2-F33754E4A751}" destId="{87C82449-0100-442E-95F3-0DE4F13B4D8C}" srcOrd="3" destOrd="0" parTransId="{C4398EE3-A421-4F0A-A9A1-9E6A7B45E9AB}" sibTransId="{2BCAEF84-D7EE-473D-AD33-EAF977FFDC43}"/>
    <dgm:cxn modelId="{8EBE30E2-E786-460C-9792-31F298B0073A}" srcId="{820EBA6E-0379-46FF-BDF1-598F31808DDA}" destId="{68F3C928-A70A-423A-9159-555AE2A88403}" srcOrd="1" destOrd="0" parTransId="{75E37DE1-5A12-4D4D-8D25-430095022955}" sibTransId="{A04A2514-5A64-4FB4-AB9A-A719A5270424}"/>
    <dgm:cxn modelId="{FD28A0FE-EC39-4DAB-A792-AFB66B1F0193}" type="presOf" srcId="{6138EE2B-AC2D-4DC1-BFD3-3A6B342FBFB4}" destId="{CDB6725D-0C59-44E0-8F53-F6B1BC4BDF33}" srcOrd="0" destOrd="1" presId="urn:microsoft.com/office/officeart/2005/8/layout/chevron2"/>
    <dgm:cxn modelId="{19490A67-E8A1-4F0C-99F3-86B3E435AFD0}" type="presParOf" srcId="{53189FEF-F258-4D35-BF00-F5EF56196E9A}" destId="{BF9197A4-129B-4321-A1EC-5BC638B10F9D}" srcOrd="0" destOrd="0" presId="urn:microsoft.com/office/officeart/2005/8/layout/chevron2"/>
    <dgm:cxn modelId="{E6F4EAC6-BB8B-4D0D-975B-83EFFC90F766}" type="presParOf" srcId="{BF9197A4-129B-4321-A1EC-5BC638B10F9D}" destId="{65A3C5F9-F1F1-4464-8C37-1EA1198BFB06}" srcOrd="0" destOrd="0" presId="urn:microsoft.com/office/officeart/2005/8/layout/chevron2"/>
    <dgm:cxn modelId="{E60107DD-FAD3-4020-8AF2-EA9ED1C3C10B}" type="presParOf" srcId="{BF9197A4-129B-4321-A1EC-5BC638B10F9D}" destId="{386FEDC7-A6F6-4F48-A12F-E7E53B2B723C}" srcOrd="1" destOrd="0" presId="urn:microsoft.com/office/officeart/2005/8/layout/chevron2"/>
    <dgm:cxn modelId="{7204610F-EC1E-4AB8-AFFC-B135C70D4889}" type="presParOf" srcId="{53189FEF-F258-4D35-BF00-F5EF56196E9A}" destId="{115F023B-712D-4749-AA51-DD9F00E4A957}" srcOrd="1" destOrd="0" presId="urn:microsoft.com/office/officeart/2005/8/layout/chevron2"/>
    <dgm:cxn modelId="{01634CB6-1173-4281-ABCF-4E040938556A}" type="presParOf" srcId="{53189FEF-F258-4D35-BF00-F5EF56196E9A}" destId="{7D4A2F13-1EFA-4F49-9FFB-19FF0A9D5A42}" srcOrd="2" destOrd="0" presId="urn:microsoft.com/office/officeart/2005/8/layout/chevron2"/>
    <dgm:cxn modelId="{5BA76110-9A08-46F5-9D0B-CF1BC888C923}" type="presParOf" srcId="{7D4A2F13-1EFA-4F49-9FFB-19FF0A9D5A42}" destId="{78655C76-B97A-496B-AC3C-EDE1BCD028E6}" srcOrd="0" destOrd="0" presId="urn:microsoft.com/office/officeart/2005/8/layout/chevron2"/>
    <dgm:cxn modelId="{581E392D-AEE7-4B9A-8B1A-947A65DFDDCB}" type="presParOf" srcId="{7D4A2F13-1EFA-4F49-9FFB-19FF0A9D5A42}" destId="{CDB6725D-0C59-44E0-8F53-F6B1BC4BDF33}" srcOrd="1" destOrd="0" presId="urn:microsoft.com/office/officeart/2005/8/layout/chevron2"/>
    <dgm:cxn modelId="{53DF70E8-CDBD-4B00-A7A3-49667728B5CE}" type="presParOf" srcId="{53189FEF-F258-4D35-BF00-F5EF56196E9A}" destId="{301B8862-541D-4BA8-81AE-0031DB3873EE}" srcOrd="3" destOrd="0" presId="urn:microsoft.com/office/officeart/2005/8/layout/chevron2"/>
    <dgm:cxn modelId="{28C5E754-9E79-4F23-934E-9AB93F2D61D7}" type="presParOf" srcId="{53189FEF-F258-4D35-BF00-F5EF56196E9A}" destId="{E8094B4D-E32C-471A-849B-9B3FA6EF977B}" srcOrd="4" destOrd="0" presId="urn:microsoft.com/office/officeart/2005/8/layout/chevron2"/>
    <dgm:cxn modelId="{8BD0B68D-8D9F-41D5-83DE-3A925F1ADA05}" type="presParOf" srcId="{E8094B4D-E32C-471A-849B-9B3FA6EF977B}" destId="{10CDD29D-D2F5-4DD1-804E-5A78672B929D}" srcOrd="0" destOrd="0" presId="urn:microsoft.com/office/officeart/2005/8/layout/chevron2"/>
    <dgm:cxn modelId="{AFF5CF26-3ED1-42FE-9D76-964ED16782A4}" type="presParOf" srcId="{E8094B4D-E32C-471A-849B-9B3FA6EF977B}" destId="{6735B58B-24FC-45CD-B680-60218B99CEE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40A926-AAEC-4797-9D5C-908467432394}" type="doc">
      <dgm:prSet loTypeId="urn:microsoft.com/office/officeart/2005/8/layout/chevron2" loCatId="list" qsTypeId="urn:microsoft.com/office/officeart/2005/8/quickstyle/simple1" qsCatId="simple" csTypeId="urn:microsoft.com/office/officeart/2005/8/colors/colorful1#10" csCatId="colorful" phldr="1"/>
      <dgm:spPr/>
      <dgm:t>
        <a:bodyPr/>
        <a:lstStyle/>
        <a:p>
          <a:endParaRPr lang="tr-TR"/>
        </a:p>
      </dgm:t>
    </dgm:pt>
    <dgm:pt modelId="{6F8270BE-FFE2-4199-A32C-195F9F740AE4}">
      <dgm:prSet phldrT="[Metin]"/>
      <dgm:spPr/>
      <dgm:t>
        <a:bodyPr/>
        <a:lstStyle/>
        <a:p>
          <a:r>
            <a:rPr lang="tr-TR" dirty="0"/>
            <a:t>NOT TUTMA</a:t>
          </a:r>
        </a:p>
      </dgm:t>
    </dgm:pt>
    <dgm:pt modelId="{DF34101A-51A0-42D5-81B0-BC29DA126657}" type="parTrans" cxnId="{B67A5E56-1386-4161-A741-598A6E8A09D2}">
      <dgm:prSet/>
      <dgm:spPr/>
      <dgm:t>
        <a:bodyPr/>
        <a:lstStyle/>
        <a:p>
          <a:endParaRPr lang="tr-TR"/>
        </a:p>
      </dgm:t>
    </dgm:pt>
    <dgm:pt modelId="{4A0C6E8D-E617-4E6F-B719-306712C9D487}" type="sibTrans" cxnId="{B67A5E56-1386-4161-A741-598A6E8A09D2}">
      <dgm:prSet/>
      <dgm:spPr/>
      <dgm:t>
        <a:bodyPr/>
        <a:lstStyle/>
        <a:p>
          <a:endParaRPr lang="tr-TR"/>
        </a:p>
      </dgm:t>
    </dgm:pt>
    <dgm:pt modelId="{00C815E3-81D0-40AF-A606-995274A8EA23}">
      <dgm:prSet phldrT="[Metin]" custT="1"/>
      <dgm:spPr/>
      <dgm:t>
        <a:bodyPr/>
        <a:lstStyle/>
        <a:p>
          <a:r>
            <a:rPr lang="tr-TR" sz="1400" b="1">
              <a:latin typeface="Comic Sans MS" pitchFamily="66" charset="0"/>
            </a:rPr>
            <a:t>Dersi aksatmayın.</a:t>
          </a:r>
          <a:endParaRPr lang="tr-TR" sz="1400" b="1" dirty="0"/>
        </a:p>
      </dgm:t>
    </dgm:pt>
    <dgm:pt modelId="{DC303691-669D-4446-9DB0-1BCC620F1539}" type="parTrans" cxnId="{643339E6-88F6-4DD5-A0F5-3BB790B8226A}">
      <dgm:prSet/>
      <dgm:spPr/>
      <dgm:t>
        <a:bodyPr/>
        <a:lstStyle/>
        <a:p>
          <a:endParaRPr lang="tr-TR"/>
        </a:p>
      </dgm:t>
    </dgm:pt>
    <dgm:pt modelId="{E2F12A12-911C-42C8-806F-E84496F30E64}" type="sibTrans" cxnId="{643339E6-88F6-4DD5-A0F5-3BB790B8226A}">
      <dgm:prSet/>
      <dgm:spPr/>
      <dgm:t>
        <a:bodyPr/>
        <a:lstStyle/>
        <a:p>
          <a:endParaRPr lang="tr-TR"/>
        </a:p>
      </dgm:t>
    </dgm:pt>
    <dgm:pt modelId="{816E966C-0BA0-4419-8491-B989E95D7EEE}">
      <dgm:prSet phldrT="[Metin]"/>
      <dgm:spPr/>
      <dgm:t>
        <a:bodyPr/>
        <a:lstStyle/>
        <a:p>
          <a:r>
            <a:rPr lang="tr-TR" dirty="0"/>
            <a:t>TEKRAR</a:t>
          </a:r>
        </a:p>
      </dgm:t>
    </dgm:pt>
    <dgm:pt modelId="{62D9AB02-42CC-4733-8550-0F19D136CDED}" type="parTrans" cxnId="{849CAD97-8272-4583-BEC0-CD5BCE0E304B}">
      <dgm:prSet/>
      <dgm:spPr/>
      <dgm:t>
        <a:bodyPr/>
        <a:lstStyle/>
        <a:p>
          <a:endParaRPr lang="tr-TR"/>
        </a:p>
      </dgm:t>
    </dgm:pt>
    <dgm:pt modelId="{E5607704-9BB5-49A4-9AF4-A2E1D0FA6702}" type="sibTrans" cxnId="{849CAD97-8272-4583-BEC0-CD5BCE0E304B}">
      <dgm:prSet/>
      <dgm:spPr/>
      <dgm:t>
        <a:bodyPr/>
        <a:lstStyle/>
        <a:p>
          <a:endParaRPr lang="tr-TR"/>
        </a:p>
      </dgm:t>
    </dgm:pt>
    <dgm:pt modelId="{7BE965FF-21F8-4263-997F-A59C0AF71766}">
      <dgm:prSet phldrT="[Metin]" custT="1"/>
      <dgm:spPr/>
      <dgm:t>
        <a:bodyPr/>
        <a:lstStyle/>
        <a:p>
          <a:r>
            <a:rPr lang="tr-TR" sz="1600" b="1">
              <a:latin typeface="Comic Sans MS" pitchFamily="66" charset="0"/>
            </a:rPr>
            <a:t>Zihinden tekrar yapın.</a:t>
          </a:r>
          <a:endParaRPr lang="tr-TR" sz="1600" b="1" dirty="0"/>
        </a:p>
      </dgm:t>
    </dgm:pt>
    <dgm:pt modelId="{ED10E0AC-9757-4DA2-A6A9-BDFF7D8520C0}" type="parTrans" cxnId="{B754EFD6-8BDF-4666-9156-7B88F6D19105}">
      <dgm:prSet/>
      <dgm:spPr/>
      <dgm:t>
        <a:bodyPr/>
        <a:lstStyle/>
        <a:p>
          <a:endParaRPr lang="tr-TR"/>
        </a:p>
      </dgm:t>
    </dgm:pt>
    <dgm:pt modelId="{4868960E-532A-4952-86BB-1C2AD14B6091}" type="sibTrans" cxnId="{B754EFD6-8BDF-4666-9156-7B88F6D19105}">
      <dgm:prSet/>
      <dgm:spPr/>
      <dgm:t>
        <a:bodyPr/>
        <a:lstStyle/>
        <a:p>
          <a:endParaRPr lang="tr-TR"/>
        </a:p>
      </dgm:t>
    </dgm:pt>
    <dgm:pt modelId="{BB328957-6B42-45C2-892B-E7B4B58F9E6A}">
      <dgm:prSet phldrT="[Metin]"/>
      <dgm:spPr/>
      <dgm:t>
        <a:bodyPr/>
        <a:lstStyle/>
        <a:p>
          <a:r>
            <a:rPr lang="tr-TR" dirty="0"/>
            <a:t>TEST TEKNİĞİ</a:t>
          </a:r>
        </a:p>
      </dgm:t>
    </dgm:pt>
    <dgm:pt modelId="{C59F747D-D168-442C-94CB-2223B2072988}" type="parTrans" cxnId="{0A6F5406-6160-475C-8436-72B8464FEAD4}">
      <dgm:prSet/>
      <dgm:spPr/>
      <dgm:t>
        <a:bodyPr/>
        <a:lstStyle/>
        <a:p>
          <a:endParaRPr lang="tr-TR"/>
        </a:p>
      </dgm:t>
    </dgm:pt>
    <dgm:pt modelId="{D274E1B2-A129-42C8-B2B8-7C084F7C3607}" type="sibTrans" cxnId="{0A6F5406-6160-475C-8436-72B8464FEAD4}">
      <dgm:prSet/>
      <dgm:spPr/>
      <dgm:t>
        <a:bodyPr/>
        <a:lstStyle/>
        <a:p>
          <a:endParaRPr lang="tr-TR"/>
        </a:p>
      </dgm:t>
    </dgm:pt>
    <dgm:pt modelId="{A088BC9F-C376-46CE-99F8-CFA4034A3950}">
      <dgm:prSet phldrT="[Metin]" custT="1"/>
      <dgm:spPr/>
      <dgm:t>
        <a:bodyPr/>
        <a:lstStyle/>
        <a:p>
          <a:r>
            <a:rPr lang="tr-TR" sz="1400" b="1">
              <a:latin typeface="Comic Sans MS" pitchFamily="66" charset="0"/>
            </a:rPr>
            <a:t>Bilmediğiniz konudan soru çözmeyin </a:t>
          </a:r>
          <a:endParaRPr lang="tr-TR" sz="1400" dirty="0"/>
        </a:p>
      </dgm:t>
    </dgm:pt>
    <dgm:pt modelId="{C0236A9C-0528-43D4-B327-3331CF509A31}" type="parTrans" cxnId="{4E0F98B8-FFB5-47BB-9DF7-8986CBC0DA4F}">
      <dgm:prSet/>
      <dgm:spPr/>
      <dgm:t>
        <a:bodyPr/>
        <a:lstStyle/>
        <a:p>
          <a:endParaRPr lang="tr-TR"/>
        </a:p>
      </dgm:t>
    </dgm:pt>
    <dgm:pt modelId="{1243EDBF-51DD-4D34-93A3-EBDA22C1AB7D}" type="sibTrans" cxnId="{4E0F98B8-FFB5-47BB-9DF7-8986CBC0DA4F}">
      <dgm:prSet/>
      <dgm:spPr/>
      <dgm:t>
        <a:bodyPr/>
        <a:lstStyle/>
        <a:p>
          <a:endParaRPr lang="tr-TR"/>
        </a:p>
      </dgm:t>
    </dgm:pt>
    <dgm:pt modelId="{4CF5CC19-A6F0-4293-A21A-512A52D89858}">
      <dgm:prSet phldrT="[Metin]" custT="1"/>
      <dgm:spPr/>
      <dgm:t>
        <a:bodyPr/>
        <a:lstStyle/>
        <a:p>
          <a:r>
            <a:rPr lang="tr-TR" sz="1400" b="1" dirty="0">
              <a:latin typeface="Comic Sans MS" pitchFamily="66" charset="0"/>
            </a:rPr>
            <a:t>Önce dinleyip sonra yazın.</a:t>
          </a:r>
          <a:endParaRPr lang="tr-TR" sz="1400" b="1" dirty="0"/>
        </a:p>
      </dgm:t>
    </dgm:pt>
    <dgm:pt modelId="{98126DF3-74B0-4C66-A91C-7BCAF777D48A}" type="parTrans" cxnId="{0443E81E-4DFB-419B-8AF7-90CBE9F0106E}">
      <dgm:prSet/>
      <dgm:spPr/>
      <dgm:t>
        <a:bodyPr/>
        <a:lstStyle/>
        <a:p>
          <a:endParaRPr lang="tr-TR"/>
        </a:p>
      </dgm:t>
    </dgm:pt>
    <dgm:pt modelId="{9681CC16-97A9-480F-9828-7A04C847B3F5}" type="sibTrans" cxnId="{0443E81E-4DFB-419B-8AF7-90CBE9F0106E}">
      <dgm:prSet/>
      <dgm:spPr/>
      <dgm:t>
        <a:bodyPr/>
        <a:lstStyle/>
        <a:p>
          <a:endParaRPr lang="tr-TR"/>
        </a:p>
      </dgm:t>
    </dgm:pt>
    <dgm:pt modelId="{E0CC4333-C7A2-49C8-92DB-D13860B85527}">
      <dgm:prSet phldrT="[Metin]" custT="1"/>
      <dgm:spPr/>
      <dgm:t>
        <a:bodyPr/>
        <a:lstStyle/>
        <a:p>
          <a:r>
            <a:rPr lang="tr-TR" sz="1400" b="1">
              <a:latin typeface="Comic Sans MS" pitchFamily="66" charset="0"/>
            </a:rPr>
            <a:t>Anlaşılamayan yerleri sorun</a:t>
          </a:r>
          <a:endParaRPr lang="tr-TR" sz="1400" b="1" dirty="0"/>
        </a:p>
      </dgm:t>
    </dgm:pt>
    <dgm:pt modelId="{446B0B92-F098-4F95-BF4D-006C6870C3ED}" type="parTrans" cxnId="{8ACFB9B9-4435-4B4B-9DAE-B0BC230048C8}">
      <dgm:prSet/>
      <dgm:spPr/>
      <dgm:t>
        <a:bodyPr/>
        <a:lstStyle/>
        <a:p>
          <a:endParaRPr lang="tr-TR"/>
        </a:p>
      </dgm:t>
    </dgm:pt>
    <dgm:pt modelId="{57615FD7-7247-436D-A949-E7CC25735C31}" type="sibTrans" cxnId="{8ACFB9B9-4435-4B4B-9DAE-B0BC230048C8}">
      <dgm:prSet/>
      <dgm:spPr/>
      <dgm:t>
        <a:bodyPr/>
        <a:lstStyle/>
        <a:p>
          <a:endParaRPr lang="tr-TR"/>
        </a:p>
      </dgm:t>
    </dgm:pt>
    <dgm:pt modelId="{A7AAEE37-7BE6-42E3-970F-541F2F4B3E80}">
      <dgm:prSet phldrT="[Metin]" custT="1"/>
      <dgm:spPr/>
      <dgm:t>
        <a:bodyPr/>
        <a:lstStyle/>
        <a:p>
          <a:r>
            <a:rPr lang="tr-TR" sz="1400" b="1">
              <a:latin typeface="Comic Sans MS" pitchFamily="66" charset="0"/>
            </a:rPr>
            <a:t>Kısaltmalar yapın. </a:t>
          </a:r>
          <a:endParaRPr lang="tr-TR" sz="1400" b="1" dirty="0"/>
        </a:p>
      </dgm:t>
    </dgm:pt>
    <dgm:pt modelId="{BC48346F-7E5C-4ADD-988B-C7F31D45873D}" type="parTrans" cxnId="{346C7AB5-CF55-41BC-95C6-408FE0BC6CC3}">
      <dgm:prSet/>
      <dgm:spPr/>
      <dgm:t>
        <a:bodyPr/>
        <a:lstStyle/>
        <a:p>
          <a:endParaRPr lang="tr-TR"/>
        </a:p>
      </dgm:t>
    </dgm:pt>
    <dgm:pt modelId="{BF8A7A14-FA68-4DED-8CDC-B2B6F357569F}" type="sibTrans" cxnId="{346C7AB5-CF55-41BC-95C6-408FE0BC6CC3}">
      <dgm:prSet/>
      <dgm:spPr/>
      <dgm:t>
        <a:bodyPr/>
        <a:lstStyle/>
        <a:p>
          <a:endParaRPr lang="tr-TR"/>
        </a:p>
      </dgm:t>
    </dgm:pt>
    <dgm:pt modelId="{E7A4E7D0-416E-432C-BC8D-8EAA5467472A}">
      <dgm:prSet phldrT="[Metin]" custT="1"/>
      <dgm:spPr/>
      <dgm:t>
        <a:bodyPr/>
        <a:lstStyle/>
        <a:p>
          <a:r>
            <a:rPr lang="tr-TR" sz="1600" b="1">
              <a:latin typeface="Comic Sans MS" pitchFamily="66" charset="0"/>
            </a:rPr>
            <a:t>Yazarak tekrar yapın.</a:t>
          </a:r>
          <a:endParaRPr lang="tr-TR" sz="1600" b="1" dirty="0"/>
        </a:p>
      </dgm:t>
    </dgm:pt>
    <dgm:pt modelId="{3568C9DF-84ED-4439-9B44-CC9FBEB8FC76}" type="parTrans" cxnId="{B47026F5-B6A9-4CC7-99D5-CE0C621BF513}">
      <dgm:prSet/>
      <dgm:spPr/>
      <dgm:t>
        <a:bodyPr/>
        <a:lstStyle/>
        <a:p>
          <a:endParaRPr lang="tr-TR"/>
        </a:p>
      </dgm:t>
    </dgm:pt>
    <dgm:pt modelId="{9E0E904E-BEBC-4FEE-BC98-AD54AEFC2EDA}" type="sibTrans" cxnId="{B47026F5-B6A9-4CC7-99D5-CE0C621BF513}">
      <dgm:prSet/>
      <dgm:spPr/>
      <dgm:t>
        <a:bodyPr/>
        <a:lstStyle/>
        <a:p>
          <a:endParaRPr lang="tr-TR"/>
        </a:p>
      </dgm:t>
    </dgm:pt>
    <dgm:pt modelId="{C560CAB7-2DFF-428A-AC08-2F51679B461B}">
      <dgm:prSet phldrT="[Metin]" custT="1"/>
      <dgm:spPr/>
      <dgm:t>
        <a:bodyPr/>
        <a:lstStyle/>
        <a:p>
          <a:r>
            <a:rPr lang="tr-TR" sz="1600" b="1">
              <a:latin typeface="Comic Sans MS" pitchFamily="66" charset="0"/>
            </a:rPr>
            <a:t>Karşılaştırma yapın.</a:t>
          </a:r>
          <a:endParaRPr lang="tr-TR" sz="1600" b="1" dirty="0"/>
        </a:p>
      </dgm:t>
    </dgm:pt>
    <dgm:pt modelId="{56BE5019-06EF-48AD-A66B-C86914E37DE5}" type="parTrans" cxnId="{FC562BB8-FC5F-42AC-B94D-EAD3E175BF7A}">
      <dgm:prSet/>
      <dgm:spPr/>
      <dgm:t>
        <a:bodyPr/>
        <a:lstStyle/>
        <a:p>
          <a:endParaRPr lang="tr-TR"/>
        </a:p>
      </dgm:t>
    </dgm:pt>
    <dgm:pt modelId="{618C5AB7-137B-4D33-8370-0E2FCE846F31}" type="sibTrans" cxnId="{FC562BB8-FC5F-42AC-B94D-EAD3E175BF7A}">
      <dgm:prSet/>
      <dgm:spPr/>
      <dgm:t>
        <a:bodyPr/>
        <a:lstStyle/>
        <a:p>
          <a:endParaRPr lang="tr-TR"/>
        </a:p>
      </dgm:t>
    </dgm:pt>
    <dgm:pt modelId="{762C3D0B-2BB3-4B1C-BB33-FC84E3A43EFE}">
      <dgm:prSet phldrT="[Metin]" custT="1"/>
      <dgm:spPr/>
      <dgm:t>
        <a:bodyPr/>
        <a:lstStyle/>
        <a:p>
          <a:r>
            <a:rPr lang="tr-TR" sz="1600" b="1">
              <a:latin typeface="Comic Sans MS" pitchFamily="66" charset="0"/>
            </a:rPr>
            <a:t>Dersten sonra tekrar edin.</a:t>
          </a:r>
          <a:endParaRPr lang="tr-TR" sz="1600" b="1" dirty="0"/>
        </a:p>
      </dgm:t>
    </dgm:pt>
    <dgm:pt modelId="{9EFEF888-CC7A-4774-B29E-EDBD9AB5A908}" type="parTrans" cxnId="{1E2543FA-B931-4427-BAD7-E3E97D61E0B1}">
      <dgm:prSet/>
      <dgm:spPr/>
      <dgm:t>
        <a:bodyPr/>
        <a:lstStyle/>
        <a:p>
          <a:endParaRPr lang="tr-TR"/>
        </a:p>
      </dgm:t>
    </dgm:pt>
    <dgm:pt modelId="{6560A141-6462-447A-A5AA-C4AE4BD13405}" type="sibTrans" cxnId="{1E2543FA-B931-4427-BAD7-E3E97D61E0B1}">
      <dgm:prSet/>
      <dgm:spPr/>
      <dgm:t>
        <a:bodyPr/>
        <a:lstStyle/>
        <a:p>
          <a:endParaRPr lang="tr-TR"/>
        </a:p>
      </dgm:t>
    </dgm:pt>
    <dgm:pt modelId="{585D8FC1-9342-4AAC-9118-AAD4CF57EE82}">
      <dgm:prSet phldrT="[Metin]" custT="1"/>
      <dgm:spPr/>
      <dgm:t>
        <a:bodyPr/>
        <a:lstStyle/>
        <a:p>
          <a:r>
            <a:rPr lang="tr-TR" sz="1600" b="1">
              <a:latin typeface="Comic Sans MS" pitchFamily="66" charset="0"/>
            </a:rPr>
            <a:t>Yatmadan önce ve kalkınca tekrar edin.</a:t>
          </a:r>
          <a:endParaRPr lang="tr-TR" sz="1600" b="1" dirty="0"/>
        </a:p>
      </dgm:t>
    </dgm:pt>
    <dgm:pt modelId="{A224DB44-05B5-479F-AC8A-BDD8642F7F38}" type="parTrans" cxnId="{F83E7F63-6CF7-4360-B772-B7D35D9CC9DD}">
      <dgm:prSet/>
      <dgm:spPr/>
      <dgm:t>
        <a:bodyPr/>
        <a:lstStyle/>
        <a:p>
          <a:endParaRPr lang="tr-TR"/>
        </a:p>
      </dgm:t>
    </dgm:pt>
    <dgm:pt modelId="{77193A02-3A39-4497-8758-A51E9A884AAD}" type="sibTrans" cxnId="{F83E7F63-6CF7-4360-B772-B7D35D9CC9DD}">
      <dgm:prSet/>
      <dgm:spPr/>
      <dgm:t>
        <a:bodyPr/>
        <a:lstStyle/>
        <a:p>
          <a:endParaRPr lang="tr-TR"/>
        </a:p>
      </dgm:t>
    </dgm:pt>
    <dgm:pt modelId="{E97398B5-CF08-4BC1-9399-E0D75DA122EB}">
      <dgm:prSet custT="1"/>
      <dgm:spPr/>
      <dgm:t>
        <a:bodyPr/>
        <a:lstStyle/>
        <a:p>
          <a:r>
            <a:rPr lang="tr-TR" sz="1400" b="1">
              <a:latin typeface="Comic Sans MS" pitchFamily="66" charset="0"/>
            </a:rPr>
            <a:t>Önce konu çalışın.</a:t>
          </a:r>
          <a:endParaRPr lang="tr-TR" sz="1400" b="1" dirty="0">
            <a:latin typeface="Comic Sans MS" pitchFamily="66" charset="0"/>
          </a:endParaRPr>
        </a:p>
      </dgm:t>
    </dgm:pt>
    <dgm:pt modelId="{0277D387-3DD7-4B73-96E2-04CBD236A6E0}" type="parTrans" cxnId="{B404BE74-0E40-4F27-B4DA-20C7284C7CBE}">
      <dgm:prSet/>
      <dgm:spPr/>
      <dgm:t>
        <a:bodyPr/>
        <a:lstStyle/>
        <a:p>
          <a:endParaRPr lang="tr-TR"/>
        </a:p>
      </dgm:t>
    </dgm:pt>
    <dgm:pt modelId="{6EFE6776-E831-4EC2-A4D5-B7A85D991AC3}" type="sibTrans" cxnId="{B404BE74-0E40-4F27-B4DA-20C7284C7CBE}">
      <dgm:prSet/>
      <dgm:spPr/>
      <dgm:t>
        <a:bodyPr/>
        <a:lstStyle/>
        <a:p>
          <a:endParaRPr lang="tr-TR"/>
        </a:p>
      </dgm:t>
    </dgm:pt>
    <dgm:pt modelId="{F1197939-39CD-4A3C-AEC8-7E6AD5548A87}">
      <dgm:prSet custT="1"/>
      <dgm:spPr/>
      <dgm:t>
        <a:bodyPr/>
        <a:lstStyle/>
        <a:p>
          <a:r>
            <a:rPr lang="tr-TR" sz="1400" b="1">
              <a:latin typeface="Comic Sans MS" pitchFamily="66" charset="0"/>
            </a:rPr>
            <a:t>Sonra soru belirleyin.</a:t>
          </a:r>
          <a:endParaRPr lang="tr-TR" sz="1400" b="1" dirty="0">
            <a:latin typeface="Comic Sans MS" pitchFamily="66" charset="0"/>
          </a:endParaRPr>
        </a:p>
      </dgm:t>
    </dgm:pt>
    <dgm:pt modelId="{2C3F68CD-0EDC-4EED-A9D8-4E9352A7BED6}" type="parTrans" cxnId="{E4015E0F-16AF-458B-9247-56706B728E78}">
      <dgm:prSet/>
      <dgm:spPr/>
      <dgm:t>
        <a:bodyPr/>
        <a:lstStyle/>
        <a:p>
          <a:endParaRPr lang="tr-TR"/>
        </a:p>
      </dgm:t>
    </dgm:pt>
    <dgm:pt modelId="{23F82121-45B5-41BD-A21E-DF789BD37E41}" type="sibTrans" cxnId="{E4015E0F-16AF-458B-9247-56706B728E78}">
      <dgm:prSet/>
      <dgm:spPr/>
      <dgm:t>
        <a:bodyPr/>
        <a:lstStyle/>
        <a:p>
          <a:endParaRPr lang="tr-TR"/>
        </a:p>
      </dgm:t>
    </dgm:pt>
    <dgm:pt modelId="{94CBB628-312B-4464-BA1F-E2B020581E44}">
      <dgm:prSet custT="1"/>
      <dgm:spPr/>
      <dgm:t>
        <a:bodyPr/>
        <a:lstStyle/>
        <a:p>
          <a:r>
            <a:rPr lang="tr-TR" sz="1400" b="1">
              <a:latin typeface="Comic Sans MS" pitchFamily="66" charset="0"/>
            </a:rPr>
            <a:t>Bir oturuşta süreli olarak çözün.</a:t>
          </a:r>
          <a:endParaRPr lang="tr-TR" sz="1400" b="1" dirty="0">
            <a:latin typeface="Comic Sans MS" pitchFamily="66" charset="0"/>
          </a:endParaRPr>
        </a:p>
      </dgm:t>
    </dgm:pt>
    <dgm:pt modelId="{5AE63605-6F7F-4B36-A03E-27D76864DF41}" type="parTrans" cxnId="{5B97EB35-FB14-4A12-BF8D-687E4C7AB698}">
      <dgm:prSet/>
      <dgm:spPr/>
      <dgm:t>
        <a:bodyPr/>
        <a:lstStyle/>
        <a:p>
          <a:endParaRPr lang="tr-TR"/>
        </a:p>
      </dgm:t>
    </dgm:pt>
    <dgm:pt modelId="{F7688D6F-645E-4D1A-8053-6C451E4F7D01}" type="sibTrans" cxnId="{5B97EB35-FB14-4A12-BF8D-687E4C7AB698}">
      <dgm:prSet/>
      <dgm:spPr/>
      <dgm:t>
        <a:bodyPr/>
        <a:lstStyle/>
        <a:p>
          <a:endParaRPr lang="tr-TR"/>
        </a:p>
      </dgm:t>
    </dgm:pt>
    <dgm:pt modelId="{3F53F15C-43E6-4C1E-8413-74A1E56E58FD}">
      <dgm:prSet custT="1"/>
      <dgm:spPr/>
      <dgm:t>
        <a:bodyPr/>
        <a:lstStyle/>
        <a:p>
          <a:r>
            <a:rPr lang="tr-TR" sz="1400" b="1">
              <a:latin typeface="Comic Sans MS" pitchFamily="66" charset="0"/>
            </a:rPr>
            <a:t>Cevapları en son kontrol edin.</a:t>
          </a:r>
          <a:endParaRPr lang="tr-TR" sz="1400" b="1" dirty="0">
            <a:latin typeface="Comic Sans MS" pitchFamily="66" charset="0"/>
          </a:endParaRPr>
        </a:p>
      </dgm:t>
    </dgm:pt>
    <dgm:pt modelId="{265DFAB4-F05A-49F3-941F-F0B115B904CA}" type="parTrans" cxnId="{AE61D160-A209-450D-BFE0-510F846DB31D}">
      <dgm:prSet/>
      <dgm:spPr/>
      <dgm:t>
        <a:bodyPr/>
        <a:lstStyle/>
        <a:p>
          <a:endParaRPr lang="tr-TR"/>
        </a:p>
      </dgm:t>
    </dgm:pt>
    <dgm:pt modelId="{969A45F8-4F34-4D28-8473-965932800C5B}" type="sibTrans" cxnId="{AE61D160-A209-450D-BFE0-510F846DB31D}">
      <dgm:prSet/>
      <dgm:spPr/>
      <dgm:t>
        <a:bodyPr/>
        <a:lstStyle/>
        <a:p>
          <a:endParaRPr lang="tr-TR"/>
        </a:p>
      </dgm:t>
    </dgm:pt>
    <dgm:pt modelId="{5518983C-B7F5-48B3-8437-26EE4341DB9E}">
      <dgm:prSet custT="1"/>
      <dgm:spPr/>
      <dgm:t>
        <a:bodyPr/>
        <a:lstStyle/>
        <a:p>
          <a:r>
            <a:rPr lang="tr-TR" sz="1400" b="1">
              <a:latin typeface="Comic Sans MS" pitchFamily="66" charset="0"/>
            </a:rPr>
            <a:t>Yanlışları belirleyin.</a:t>
          </a:r>
          <a:endParaRPr lang="tr-TR" sz="1400" b="1" dirty="0">
            <a:latin typeface="Comic Sans MS" pitchFamily="66" charset="0"/>
          </a:endParaRPr>
        </a:p>
      </dgm:t>
    </dgm:pt>
    <dgm:pt modelId="{5CFEAF68-7D41-400A-9BA4-5EE6E2DE72A5}" type="parTrans" cxnId="{68AB0157-2C76-4C20-8B41-56BB748F3AC7}">
      <dgm:prSet/>
      <dgm:spPr/>
      <dgm:t>
        <a:bodyPr/>
        <a:lstStyle/>
        <a:p>
          <a:endParaRPr lang="tr-TR"/>
        </a:p>
      </dgm:t>
    </dgm:pt>
    <dgm:pt modelId="{5E882502-625A-4390-B232-1CD34390CC2A}" type="sibTrans" cxnId="{68AB0157-2C76-4C20-8B41-56BB748F3AC7}">
      <dgm:prSet/>
      <dgm:spPr/>
      <dgm:t>
        <a:bodyPr/>
        <a:lstStyle/>
        <a:p>
          <a:endParaRPr lang="tr-TR"/>
        </a:p>
      </dgm:t>
    </dgm:pt>
    <dgm:pt modelId="{FBC55D30-DE82-403D-875D-54FF8A8B83D6}">
      <dgm:prSet custT="1"/>
      <dgm:spPr/>
      <dgm:t>
        <a:bodyPr/>
        <a:lstStyle/>
        <a:p>
          <a:r>
            <a:rPr lang="tr-TR" sz="1400" b="1">
              <a:latin typeface="Comic Sans MS" pitchFamily="66" charset="0"/>
            </a:rPr>
            <a:t>Bilemediklerinizi sorun.</a:t>
          </a:r>
          <a:endParaRPr lang="tr-TR" sz="1400" dirty="0"/>
        </a:p>
      </dgm:t>
    </dgm:pt>
    <dgm:pt modelId="{DEC47637-D1DE-4257-95E6-7D06DF7F76AE}" type="parTrans" cxnId="{3E3782B8-0381-4579-854C-DEAD0782428E}">
      <dgm:prSet/>
      <dgm:spPr/>
      <dgm:t>
        <a:bodyPr/>
        <a:lstStyle/>
        <a:p>
          <a:endParaRPr lang="tr-TR"/>
        </a:p>
      </dgm:t>
    </dgm:pt>
    <dgm:pt modelId="{B43FEAD7-533D-448C-985C-7323D07A9A62}" type="sibTrans" cxnId="{3E3782B8-0381-4579-854C-DEAD0782428E}">
      <dgm:prSet/>
      <dgm:spPr/>
      <dgm:t>
        <a:bodyPr/>
        <a:lstStyle/>
        <a:p>
          <a:endParaRPr lang="tr-TR"/>
        </a:p>
      </dgm:t>
    </dgm:pt>
    <dgm:pt modelId="{B272EE88-6093-441B-BCCE-65D10B1594E6}" type="pres">
      <dgm:prSet presAssocID="{AF40A926-AAEC-4797-9D5C-908467432394}" presName="linearFlow" presStyleCnt="0">
        <dgm:presLayoutVars>
          <dgm:dir/>
          <dgm:animLvl val="lvl"/>
          <dgm:resizeHandles val="exact"/>
        </dgm:presLayoutVars>
      </dgm:prSet>
      <dgm:spPr/>
    </dgm:pt>
    <dgm:pt modelId="{F0F753B6-95EB-44AF-AE9D-5F1C4E05B537}" type="pres">
      <dgm:prSet presAssocID="{6F8270BE-FFE2-4199-A32C-195F9F740AE4}" presName="composite" presStyleCnt="0"/>
      <dgm:spPr/>
    </dgm:pt>
    <dgm:pt modelId="{8D8AF8EB-BC44-4333-AA5A-357CDA1329B1}" type="pres">
      <dgm:prSet presAssocID="{6F8270BE-FFE2-4199-A32C-195F9F740AE4}" presName="parentText" presStyleLbl="alignNode1" presStyleIdx="0" presStyleCnt="3">
        <dgm:presLayoutVars>
          <dgm:chMax val="1"/>
          <dgm:bulletEnabled val="1"/>
        </dgm:presLayoutVars>
      </dgm:prSet>
      <dgm:spPr/>
    </dgm:pt>
    <dgm:pt modelId="{64EE12B1-0C9C-4FCD-9A46-6292B465516D}" type="pres">
      <dgm:prSet presAssocID="{6F8270BE-FFE2-4199-A32C-195F9F740AE4}" presName="descendantText" presStyleLbl="alignAcc1" presStyleIdx="0" presStyleCnt="3">
        <dgm:presLayoutVars>
          <dgm:bulletEnabled val="1"/>
        </dgm:presLayoutVars>
      </dgm:prSet>
      <dgm:spPr/>
    </dgm:pt>
    <dgm:pt modelId="{19E2C858-882D-4338-B870-DBCA4839F0ED}" type="pres">
      <dgm:prSet presAssocID="{4A0C6E8D-E617-4E6F-B719-306712C9D487}" presName="sp" presStyleCnt="0"/>
      <dgm:spPr/>
    </dgm:pt>
    <dgm:pt modelId="{D6E80EA0-C7E6-4F3D-BC87-59103DCFE3B8}" type="pres">
      <dgm:prSet presAssocID="{816E966C-0BA0-4419-8491-B989E95D7EEE}" presName="composite" presStyleCnt="0"/>
      <dgm:spPr/>
    </dgm:pt>
    <dgm:pt modelId="{F96B680E-3864-45E8-8EEF-A4CAD8231B7A}" type="pres">
      <dgm:prSet presAssocID="{816E966C-0BA0-4419-8491-B989E95D7EEE}" presName="parentText" presStyleLbl="alignNode1" presStyleIdx="1" presStyleCnt="3">
        <dgm:presLayoutVars>
          <dgm:chMax val="1"/>
          <dgm:bulletEnabled val="1"/>
        </dgm:presLayoutVars>
      </dgm:prSet>
      <dgm:spPr/>
    </dgm:pt>
    <dgm:pt modelId="{9C805F64-55C6-4A40-AA75-8835E3C283F8}" type="pres">
      <dgm:prSet presAssocID="{816E966C-0BA0-4419-8491-B989E95D7EEE}" presName="descendantText" presStyleLbl="alignAcc1" presStyleIdx="1" presStyleCnt="3" custScaleY="159991">
        <dgm:presLayoutVars>
          <dgm:bulletEnabled val="1"/>
        </dgm:presLayoutVars>
      </dgm:prSet>
      <dgm:spPr/>
    </dgm:pt>
    <dgm:pt modelId="{94A417AF-19D1-42E9-9CE8-93CFA4E7E83D}" type="pres">
      <dgm:prSet presAssocID="{E5607704-9BB5-49A4-9AF4-A2E1D0FA6702}" presName="sp" presStyleCnt="0"/>
      <dgm:spPr/>
    </dgm:pt>
    <dgm:pt modelId="{43656B54-758F-4B05-827D-186A2AAA1EAE}" type="pres">
      <dgm:prSet presAssocID="{BB328957-6B42-45C2-892B-E7B4B58F9E6A}" presName="composite" presStyleCnt="0"/>
      <dgm:spPr/>
    </dgm:pt>
    <dgm:pt modelId="{231E2924-CC33-420A-AE2A-19D78B87C3EE}" type="pres">
      <dgm:prSet presAssocID="{BB328957-6B42-45C2-892B-E7B4B58F9E6A}" presName="parentText" presStyleLbl="alignNode1" presStyleIdx="2" presStyleCnt="3">
        <dgm:presLayoutVars>
          <dgm:chMax val="1"/>
          <dgm:bulletEnabled val="1"/>
        </dgm:presLayoutVars>
      </dgm:prSet>
      <dgm:spPr/>
    </dgm:pt>
    <dgm:pt modelId="{B75886D7-C608-4FFC-85BB-8FE126472DE1}" type="pres">
      <dgm:prSet presAssocID="{BB328957-6B42-45C2-892B-E7B4B58F9E6A}" presName="descendantText" presStyleLbl="alignAcc1" presStyleIdx="2" presStyleCnt="3" custScaleY="180382">
        <dgm:presLayoutVars>
          <dgm:bulletEnabled val="1"/>
        </dgm:presLayoutVars>
      </dgm:prSet>
      <dgm:spPr/>
    </dgm:pt>
  </dgm:ptLst>
  <dgm:cxnLst>
    <dgm:cxn modelId="{5B455404-ACAE-4C00-AFB7-C1310D153D3D}" type="presOf" srcId="{C560CAB7-2DFF-428A-AC08-2F51679B461B}" destId="{9C805F64-55C6-4A40-AA75-8835E3C283F8}" srcOrd="0" destOrd="2" presId="urn:microsoft.com/office/officeart/2005/8/layout/chevron2"/>
    <dgm:cxn modelId="{0DCAEA05-F0DB-4FF5-9E53-B67F5397042F}" type="presOf" srcId="{762C3D0B-2BB3-4B1C-BB33-FC84E3A43EFE}" destId="{9C805F64-55C6-4A40-AA75-8835E3C283F8}" srcOrd="0" destOrd="3" presId="urn:microsoft.com/office/officeart/2005/8/layout/chevron2"/>
    <dgm:cxn modelId="{0A6F5406-6160-475C-8436-72B8464FEAD4}" srcId="{AF40A926-AAEC-4797-9D5C-908467432394}" destId="{BB328957-6B42-45C2-892B-E7B4B58F9E6A}" srcOrd="2" destOrd="0" parTransId="{C59F747D-D168-442C-94CB-2223B2072988}" sibTransId="{D274E1B2-A129-42C8-B2B8-7C084F7C3607}"/>
    <dgm:cxn modelId="{A614D80B-E204-437F-8C0A-01A23D196474}" type="presOf" srcId="{F1197939-39CD-4A3C-AEC8-7E6AD5548A87}" destId="{B75886D7-C608-4FFC-85BB-8FE126472DE1}" srcOrd="0" destOrd="2" presId="urn:microsoft.com/office/officeart/2005/8/layout/chevron2"/>
    <dgm:cxn modelId="{E4015E0F-16AF-458B-9247-56706B728E78}" srcId="{BB328957-6B42-45C2-892B-E7B4B58F9E6A}" destId="{F1197939-39CD-4A3C-AEC8-7E6AD5548A87}" srcOrd="2" destOrd="0" parTransId="{2C3F68CD-0EDC-4EED-A9D8-4E9352A7BED6}" sibTransId="{23F82121-45B5-41BD-A21E-DF789BD37E41}"/>
    <dgm:cxn modelId="{0443E81E-4DFB-419B-8AF7-90CBE9F0106E}" srcId="{6F8270BE-FFE2-4199-A32C-195F9F740AE4}" destId="{4CF5CC19-A6F0-4293-A21A-512A52D89858}" srcOrd="1" destOrd="0" parTransId="{98126DF3-74B0-4C66-A91C-7BCAF777D48A}" sibTransId="{9681CC16-97A9-480F-9828-7A04C847B3F5}"/>
    <dgm:cxn modelId="{53C34E23-C3BA-4D38-9F40-1A7D67606972}" type="presOf" srcId="{BB328957-6B42-45C2-892B-E7B4B58F9E6A}" destId="{231E2924-CC33-420A-AE2A-19D78B87C3EE}" srcOrd="0" destOrd="0" presId="urn:microsoft.com/office/officeart/2005/8/layout/chevron2"/>
    <dgm:cxn modelId="{E920492E-F40C-4201-9AAD-7C8EC21582A1}" type="presOf" srcId="{AF40A926-AAEC-4797-9D5C-908467432394}" destId="{B272EE88-6093-441B-BCCE-65D10B1594E6}" srcOrd="0" destOrd="0" presId="urn:microsoft.com/office/officeart/2005/8/layout/chevron2"/>
    <dgm:cxn modelId="{5B97EB35-FB14-4A12-BF8D-687E4C7AB698}" srcId="{BB328957-6B42-45C2-892B-E7B4B58F9E6A}" destId="{94CBB628-312B-4464-BA1F-E2B020581E44}" srcOrd="3" destOrd="0" parTransId="{5AE63605-6F7F-4B36-A03E-27D76864DF41}" sibTransId="{F7688D6F-645E-4D1A-8053-6C451E4F7D01}"/>
    <dgm:cxn modelId="{5E440936-A8F3-4ECC-92A6-07D9BE168F3D}" type="presOf" srcId="{3F53F15C-43E6-4C1E-8413-74A1E56E58FD}" destId="{B75886D7-C608-4FFC-85BB-8FE126472DE1}" srcOrd="0" destOrd="4" presId="urn:microsoft.com/office/officeart/2005/8/layout/chevron2"/>
    <dgm:cxn modelId="{A59B4C38-14FA-4845-99B1-77A531DF9108}" type="presOf" srcId="{816E966C-0BA0-4419-8491-B989E95D7EEE}" destId="{F96B680E-3864-45E8-8EEF-A4CAD8231B7A}" srcOrd="0" destOrd="0" presId="urn:microsoft.com/office/officeart/2005/8/layout/chevron2"/>
    <dgm:cxn modelId="{B67A5E56-1386-4161-A741-598A6E8A09D2}" srcId="{AF40A926-AAEC-4797-9D5C-908467432394}" destId="{6F8270BE-FFE2-4199-A32C-195F9F740AE4}" srcOrd="0" destOrd="0" parTransId="{DF34101A-51A0-42D5-81B0-BC29DA126657}" sibTransId="{4A0C6E8D-E617-4E6F-B719-306712C9D487}"/>
    <dgm:cxn modelId="{68AB0157-2C76-4C20-8B41-56BB748F3AC7}" srcId="{BB328957-6B42-45C2-892B-E7B4B58F9E6A}" destId="{5518983C-B7F5-48B3-8437-26EE4341DB9E}" srcOrd="5" destOrd="0" parTransId="{5CFEAF68-7D41-400A-9BA4-5EE6E2DE72A5}" sibTransId="{5E882502-625A-4390-B232-1CD34390CC2A}"/>
    <dgm:cxn modelId="{AE61D160-A209-450D-BFE0-510F846DB31D}" srcId="{BB328957-6B42-45C2-892B-E7B4B58F9E6A}" destId="{3F53F15C-43E6-4C1E-8413-74A1E56E58FD}" srcOrd="4" destOrd="0" parTransId="{265DFAB4-F05A-49F3-941F-F0B115B904CA}" sibTransId="{969A45F8-4F34-4D28-8473-965932800C5B}"/>
    <dgm:cxn modelId="{F83E7F63-6CF7-4360-B772-B7D35D9CC9DD}" srcId="{816E966C-0BA0-4419-8491-B989E95D7EEE}" destId="{585D8FC1-9342-4AAC-9118-AAD4CF57EE82}" srcOrd="4" destOrd="0" parTransId="{A224DB44-05B5-479F-AC8A-BDD8642F7F38}" sibTransId="{77193A02-3A39-4497-8758-A51E9A884AAD}"/>
    <dgm:cxn modelId="{B404BE74-0E40-4F27-B4DA-20C7284C7CBE}" srcId="{BB328957-6B42-45C2-892B-E7B4B58F9E6A}" destId="{E97398B5-CF08-4BC1-9399-E0D75DA122EB}" srcOrd="1" destOrd="0" parTransId="{0277D387-3DD7-4B73-96E2-04CBD236A6E0}" sibTransId="{6EFE6776-E831-4EC2-A4D5-B7A85D991AC3}"/>
    <dgm:cxn modelId="{7397F675-DD81-4E3D-B6D5-F351155DCB41}" type="presOf" srcId="{E97398B5-CF08-4BC1-9399-E0D75DA122EB}" destId="{B75886D7-C608-4FFC-85BB-8FE126472DE1}" srcOrd="0" destOrd="1" presId="urn:microsoft.com/office/officeart/2005/8/layout/chevron2"/>
    <dgm:cxn modelId="{5B0D787A-2E19-48BC-90C4-066B5C8DC8DD}" type="presOf" srcId="{7BE965FF-21F8-4263-997F-A59C0AF71766}" destId="{9C805F64-55C6-4A40-AA75-8835E3C283F8}" srcOrd="0" destOrd="0" presId="urn:microsoft.com/office/officeart/2005/8/layout/chevron2"/>
    <dgm:cxn modelId="{2F5AED7A-B4B0-4AB7-A8FD-43A9E9994285}" type="presOf" srcId="{FBC55D30-DE82-403D-875D-54FF8A8B83D6}" destId="{B75886D7-C608-4FFC-85BB-8FE126472DE1}" srcOrd="0" destOrd="6" presId="urn:microsoft.com/office/officeart/2005/8/layout/chevron2"/>
    <dgm:cxn modelId="{FF951191-24AF-4ED9-BF29-71DFFE5165A4}" type="presOf" srcId="{E7A4E7D0-416E-432C-BC8D-8EAA5467472A}" destId="{9C805F64-55C6-4A40-AA75-8835E3C283F8}" srcOrd="0" destOrd="1" presId="urn:microsoft.com/office/officeart/2005/8/layout/chevron2"/>
    <dgm:cxn modelId="{A544A492-1B5D-4D85-B8BB-0DF4FBBC40FB}" type="presOf" srcId="{4CF5CC19-A6F0-4293-A21A-512A52D89858}" destId="{64EE12B1-0C9C-4FCD-9A46-6292B465516D}" srcOrd="0" destOrd="1" presId="urn:microsoft.com/office/officeart/2005/8/layout/chevron2"/>
    <dgm:cxn modelId="{D1688F97-5514-4A4F-B2D7-CC6061373F16}" type="presOf" srcId="{94CBB628-312B-4464-BA1F-E2B020581E44}" destId="{B75886D7-C608-4FFC-85BB-8FE126472DE1}" srcOrd="0" destOrd="3" presId="urn:microsoft.com/office/officeart/2005/8/layout/chevron2"/>
    <dgm:cxn modelId="{849CAD97-8272-4583-BEC0-CD5BCE0E304B}" srcId="{AF40A926-AAEC-4797-9D5C-908467432394}" destId="{816E966C-0BA0-4419-8491-B989E95D7EEE}" srcOrd="1" destOrd="0" parTransId="{62D9AB02-42CC-4733-8550-0F19D136CDED}" sibTransId="{E5607704-9BB5-49A4-9AF4-A2E1D0FA6702}"/>
    <dgm:cxn modelId="{163BE5B2-EF47-4C0A-813F-8B1EBD292824}" type="presOf" srcId="{00C815E3-81D0-40AF-A606-995274A8EA23}" destId="{64EE12B1-0C9C-4FCD-9A46-6292B465516D}" srcOrd="0" destOrd="0" presId="urn:microsoft.com/office/officeart/2005/8/layout/chevron2"/>
    <dgm:cxn modelId="{346C7AB5-CF55-41BC-95C6-408FE0BC6CC3}" srcId="{6F8270BE-FFE2-4199-A32C-195F9F740AE4}" destId="{A7AAEE37-7BE6-42E3-970F-541F2F4B3E80}" srcOrd="3" destOrd="0" parTransId="{BC48346F-7E5C-4ADD-988B-C7F31D45873D}" sibTransId="{BF8A7A14-FA68-4DED-8CDC-B2B6F357569F}"/>
    <dgm:cxn modelId="{FC562BB8-FC5F-42AC-B94D-EAD3E175BF7A}" srcId="{816E966C-0BA0-4419-8491-B989E95D7EEE}" destId="{C560CAB7-2DFF-428A-AC08-2F51679B461B}" srcOrd="2" destOrd="0" parTransId="{56BE5019-06EF-48AD-A66B-C86914E37DE5}" sibTransId="{618C5AB7-137B-4D33-8370-0E2FCE846F31}"/>
    <dgm:cxn modelId="{3E3782B8-0381-4579-854C-DEAD0782428E}" srcId="{BB328957-6B42-45C2-892B-E7B4B58F9E6A}" destId="{FBC55D30-DE82-403D-875D-54FF8A8B83D6}" srcOrd="6" destOrd="0" parTransId="{DEC47637-D1DE-4257-95E6-7D06DF7F76AE}" sibTransId="{B43FEAD7-533D-448C-985C-7323D07A9A62}"/>
    <dgm:cxn modelId="{4E0F98B8-FFB5-47BB-9DF7-8986CBC0DA4F}" srcId="{BB328957-6B42-45C2-892B-E7B4B58F9E6A}" destId="{A088BC9F-C376-46CE-99F8-CFA4034A3950}" srcOrd="0" destOrd="0" parTransId="{C0236A9C-0528-43D4-B327-3331CF509A31}" sibTransId="{1243EDBF-51DD-4D34-93A3-EBDA22C1AB7D}"/>
    <dgm:cxn modelId="{8ACFB9B9-4435-4B4B-9DAE-B0BC230048C8}" srcId="{6F8270BE-FFE2-4199-A32C-195F9F740AE4}" destId="{E0CC4333-C7A2-49C8-92DB-D13860B85527}" srcOrd="2" destOrd="0" parTransId="{446B0B92-F098-4F95-BF4D-006C6870C3ED}" sibTransId="{57615FD7-7247-436D-A949-E7CC25735C31}"/>
    <dgm:cxn modelId="{894CE7BF-DA4D-48F2-BFB6-D598CFC468C9}" type="presOf" srcId="{E0CC4333-C7A2-49C8-92DB-D13860B85527}" destId="{64EE12B1-0C9C-4FCD-9A46-6292B465516D}" srcOrd="0" destOrd="2" presId="urn:microsoft.com/office/officeart/2005/8/layout/chevron2"/>
    <dgm:cxn modelId="{F1EAD9D6-E6A5-44A9-8266-31DED759F38D}" type="presOf" srcId="{A7AAEE37-7BE6-42E3-970F-541F2F4B3E80}" destId="{64EE12B1-0C9C-4FCD-9A46-6292B465516D}" srcOrd="0" destOrd="3" presId="urn:microsoft.com/office/officeart/2005/8/layout/chevron2"/>
    <dgm:cxn modelId="{B754EFD6-8BDF-4666-9156-7B88F6D19105}" srcId="{816E966C-0BA0-4419-8491-B989E95D7EEE}" destId="{7BE965FF-21F8-4263-997F-A59C0AF71766}" srcOrd="0" destOrd="0" parTransId="{ED10E0AC-9757-4DA2-A6A9-BDFF7D8520C0}" sibTransId="{4868960E-532A-4952-86BB-1C2AD14B6091}"/>
    <dgm:cxn modelId="{9B00BEDB-3A18-4748-B2D4-EF9690EA34D4}" type="presOf" srcId="{585D8FC1-9342-4AAC-9118-AAD4CF57EE82}" destId="{9C805F64-55C6-4A40-AA75-8835E3C283F8}" srcOrd="0" destOrd="4" presId="urn:microsoft.com/office/officeart/2005/8/layout/chevron2"/>
    <dgm:cxn modelId="{338BB2DD-DE7E-4574-AE0E-1FB6A6B4A3CA}" type="presOf" srcId="{6F8270BE-FFE2-4199-A32C-195F9F740AE4}" destId="{8D8AF8EB-BC44-4333-AA5A-357CDA1329B1}" srcOrd="0" destOrd="0" presId="urn:microsoft.com/office/officeart/2005/8/layout/chevron2"/>
    <dgm:cxn modelId="{643339E6-88F6-4DD5-A0F5-3BB790B8226A}" srcId="{6F8270BE-FFE2-4199-A32C-195F9F740AE4}" destId="{00C815E3-81D0-40AF-A606-995274A8EA23}" srcOrd="0" destOrd="0" parTransId="{DC303691-669D-4446-9DB0-1BCC620F1539}" sibTransId="{E2F12A12-911C-42C8-806F-E84496F30E64}"/>
    <dgm:cxn modelId="{E40A93ED-2040-4821-AB1E-5F454041AF41}" type="presOf" srcId="{A088BC9F-C376-46CE-99F8-CFA4034A3950}" destId="{B75886D7-C608-4FFC-85BB-8FE126472DE1}" srcOrd="0" destOrd="0" presId="urn:microsoft.com/office/officeart/2005/8/layout/chevron2"/>
    <dgm:cxn modelId="{B47026F5-B6A9-4CC7-99D5-CE0C621BF513}" srcId="{816E966C-0BA0-4419-8491-B989E95D7EEE}" destId="{E7A4E7D0-416E-432C-BC8D-8EAA5467472A}" srcOrd="1" destOrd="0" parTransId="{3568C9DF-84ED-4439-9B44-CC9FBEB8FC76}" sibTransId="{9E0E904E-BEBC-4FEE-BC98-AD54AEFC2EDA}"/>
    <dgm:cxn modelId="{6C5357F7-0F14-4B4C-91AF-6FE9D39109F7}" type="presOf" srcId="{5518983C-B7F5-48B3-8437-26EE4341DB9E}" destId="{B75886D7-C608-4FFC-85BB-8FE126472DE1}" srcOrd="0" destOrd="5" presId="urn:microsoft.com/office/officeart/2005/8/layout/chevron2"/>
    <dgm:cxn modelId="{1E2543FA-B931-4427-BAD7-E3E97D61E0B1}" srcId="{816E966C-0BA0-4419-8491-B989E95D7EEE}" destId="{762C3D0B-2BB3-4B1C-BB33-FC84E3A43EFE}" srcOrd="3" destOrd="0" parTransId="{9EFEF888-CC7A-4774-B29E-EDBD9AB5A908}" sibTransId="{6560A141-6462-447A-A5AA-C4AE4BD13405}"/>
    <dgm:cxn modelId="{E0E4C15A-8C67-44F3-B93B-DE46FA9725C8}" type="presParOf" srcId="{B272EE88-6093-441B-BCCE-65D10B1594E6}" destId="{F0F753B6-95EB-44AF-AE9D-5F1C4E05B537}" srcOrd="0" destOrd="0" presId="urn:microsoft.com/office/officeart/2005/8/layout/chevron2"/>
    <dgm:cxn modelId="{F915D1A4-DCE9-4EBB-A2D3-F3BC2CBD8F19}" type="presParOf" srcId="{F0F753B6-95EB-44AF-AE9D-5F1C4E05B537}" destId="{8D8AF8EB-BC44-4333-AA5A-357CDA1329B1}" srcOrd="0" destOrd="0" presId="urn:microsoft.com/office/officeart/2005/8/layout/chevron2"/>
    <dgm:cxn modelId="{31F5A4B3-20C8-4A28-86F4-EEEDC0A02811}" type="presParOf" srcId="{F0F753B6-95EB-44AF-AE9D-5F1C4E05B537}" destId="{64EE12B1-0C9C-4FCD-9A46-6292B465516D}" srcOrd="1" destOrd="0" presId="urn:microsoft.com/office/officeart/2005/8/layout/chevron2"/>
    <dgm:cxn modelId="{7F6CD6A4-352E-4578-96DB-F950118EEE42}" type="presParOf" srcId="{B272EE88-6093-441B-BCCE-65D10B1594E6}" destId="{19E2C858-882D-4338-B870-DBCA4839F0ED}" srcOrd="1" destOrd="0" presId="urn:microsoft.com/office/officeart/2005/8/layout/chevron2"/>
    <dgm:cxn modelId="{0403342E-9B6D-44F8-968D-13014BB1CDE4}" type="presParOf" srcId="{B272EE88-6093-441B-BCCE-65D10B1594E6}" destId="{D6E80EA0-C7E6-4F3D-BC87-59103DCFE3B8}" srcOrd="2" destOrd="0" presId="urn:microsoft.com/office/officeart/2005/8/layout/chevron2"/>
    <dgm:cxn modelId="{50BFBC1A-4338-42CB-A6E9-075F699376D3}" type="presParOf" srcId="{D6E80EA0-C7E6-4F3D-BC87-59103DCFE3B8}" destId="{F96B680E-3864-45E8-8EEF-A4CAD8231B7A}" srcOrd="0" destOrd="0" presId="urn:microsoft.com/office/officeart/2005/8/layout/chevron2"/>
    <dgm:cxn modelId="{41AC666B-EF94-44CF-AEF7-DCD1D5AB3554}" type="presParOf" srcId="{D6E80EA0-C7E6-4F3D-BC87-59103DCFE3B8}" destId="{9C805F64-55C6-4A40-AA75-8835E3C283F8}" srcOrd="1" destOrd="0" presId="urn:microsoft.com/office/officeart/2005/8/layout/chevron2"/>
    <dgm:cxn modelId="{41390B7B-3A5A-43F2-B3B7-5E339535764B}" type="presParOf" srcId="{B272EE88-6093-441B-BCCE-65D10B1594E6}" destId="{94A417AF-19D1-42E9-9CE8-93CFA4E7E83D}" srcOrd="3" destOrd="0" presId="urn:microsoft.com/office/officeart/2005/8/layout/chevron2"/>
    <dgm:cxn modelId="{601191BF-C0B5-4864-AB68-613E3B018326}" type="presParOf" srcId="{B272EE88-6093-441B-BCCE-65D10B1594E6}" destId="{43656B54-758F-4B05-827D-186A2AAA1EAE}" srcOrd="4" destOrd="0" presId="urn:microsoft.com/office/officeart/2005/8/layout/chevron2"/>
    <dgm:cxn modelId="{79FACB5A-6637-4125-AB53-CEC297218224}" type="presParOf" srcId="{43656B54-758F-4B05-827D-186A2AAA1EAE}" destId="{231E2924-CC33-420A-AE2A-19D78B87C3EE}" srcOrd="0" destOrd="0" presId="urn:microsoft.com/office/officeart/2005/8/layout/chevron2"/>
    <dgm:cxn modelId="{01AA0432-CAD9-40DB-8594-F4633CD0B7B5}" type="presParOf" srcId="{43656B54-758F-4B05-827D-186A2AAA1EAE}" destId="{B75886D7-C608-4FFC-85BB-8FE126472DE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BF76C5-380D-4BAF-88EF-D5F08BAE2DF3}" type="doc">
      <dgm:prSet loTypeId="urn:microsoft.com/office/officeart/2005/8/layout/arrow2" loCatId="process" qsTypeId="urn:microsoft.com/office/officeart/2005/8/quickstyle/simple1" qsCatId="simple" csTypeId="urn:microsoft.com/office/officeart/2005/8/colors/colorful1#11" csCatId="colorful" phldr="1"/>
      <dgm:spPr/>
    </dgm:pt>
    <dgm:pt modelId="{24A9FD1E-EAF9-4641-8E2B-F24D4788BAF6}">
      <dgm:prSet phldrT="[Metin]" custT="1"/>
      <dgm:spPr/>
      <dgm:t>
        <a:bodyPr/>
        <a:lstStyle/>
        <a:p>
          <a:r>
            <a:rPr lang="tr-TR" sz="1400" dirty="0"/>
            <a:t>Amaçsızca çalışmak</a:t>
          </a:r>
        </a:p>
      </dgm:t>
    </dgm:pt>
    <dgm:pt modelId="{66F7BC79-54A3-4420-88C4-95892DC502ED}" type="parTrans" cxnId="{5239CFF9-B7E1-40D8-A5C5-A0ADE8F43C6A}">
      <dgm:prSet/>
      <dgm:spPr/>
      <dgm:t>
        <a:bodyPr/>
        <a:lstStyle/>
        <a:p>
          <a:endParaRPr lang="tr-TR"/>
        </a:p>
      </dgm:t>
    </dgm:pt>
    <dgm:pt modelId="{1BB5032B-21E1-4708-BD8D-DEF8F2CA74A6}" type="sibTrans" cxnId="{5239CFF9-B7E1-40D8-A5C5-A0ADE8F43C6A}">
      <dgm:prSet/>
      <dgm:spPr/>
      <dgm:t>
        <a:bodyPr/>
        <a:lstStyle/>
        <a:p>
          <a:endParaRPr lang="tr-TR"/>
        </a:p>
      </dgm:t>
    </dgm:pt>
    <dgm:pt modelId="{ACAA9903-3812-4224-95C3-500AD1D57BC3}">
      <dgm:prSet phldrT="[Metin]"/>
      <dgm:spPr/>
      <dgm:t>
        <a:bodyPr/>
        <a:lstStyle/>
        <a:p>
          <a:r>
            <a:rPr lang="tr-TR" dirty="0"/>
            <a:t>Plansız çalışmak</a:t>
          </a:r>
        </a:p>
      </dgm:t>
    </dgm:pt>
    <dgm:pt modelId="{428C1916-387A-4139-B685-E5D7EFDB1390}" type="parTrans" cxnId="{68F9F6E8-1472-43FC-8DDE-B175A13C0F3D}">
      <dgm:prSet/>
      <dgm:spPr/>
      <dgm:t>
        <a:bodyPr/>
        <a:lstStyle/>
        <a:p>
          <a:endParaRPr lang="tr-TR"/>
        </a:p>
      </dgm:t>
    </dgm:pt>
    <dgm:pt modelId="{F40CE1DA-07E2-499D-9EB3-F069E1FB2428}" type="sibTrans" cxnId="{68F9F6E8-1472-43FC-8DDE-B175A13C0F3D}">
      <dgm:prSet/>
      <dgm:spPr/>
      <dgm:t>
        <a:bodyPr/>
        <a:lstStyle/>
        <a:p>
          <a:endParaRPr lang="tr-TR"/>
        </a:p>
      </dgm:t>
    </dgm:pt>
    <dgm:pt modelId="{7C729C76-D095-4E7F-9302-1ABE7B042B21}">
      <dgm:prSet phldrT="[Metin]" custT="1"/>
      <dgm:spPr/>
      <dgm:t>
        <a:bodyPr/>
        <a:lstStyle/>
        <a:p>
          <a:endParaRPr lang="tr-TR"/>
        </a:p>
      </dgm:t>
    </dgm:pt>
    <dgm:pt modelId="{11A3E0D3-CAAE-48D0-8ADA-9A36710F099A}" type="parTrans" cxnId="{4C8BDFEB-8119-4674-960F-EF02A93A8914}">
      <dgm:prSet/>
      <dgm:spPr/>
      <dgm:t>
        <a:bodyPr/>
        <a:lstStyle/>
        <a:p>
          <a:endParaRPr lang="tr-TR"/>
        </a:p>
      </dgm:t>
    </dgm:pt>
    <dgm:pt modelId="{474CC6C3-7015-4429-B6DB-0F6485F67FB5}" type="sibTrans" cxnId="{4C8BDFEB-8119-4674-960F-EF02A93A8914}">
      <dgm:prSet/>
      <dgm:spPr/>
      <dgm:t>
        <a:bodyPr/>
        <a:lstStyle/>
        <a:p>
          <a:endParaRPr lang="tr-TR"/>
        </a:p>
      </dgm:t>
    </dgm:pt>
    <dgm:pt modelId="{5D0F246D-DBBD-46E6-9853-B7CC5878C8BE}">
      <dgm:prSet phldrT="[Metin]"/>
      <dgm:spPr/>
      <dgm:t>
        <a:bodyPr/>
        <a:lstStyle/>
        <a:p>
          <a:r>
            <a:rPr lang="tr-TR" dirty="0"/>
            <a:t>Yatarak ve uzanarak çalışmak</a:t>
          </a:r>
        </a:p>
      </dgm:t>
    </dgm:pt>
    <dgm:pt modelId="{2882A045-2D0C-49F4-A5E5-658320676722}" type="parTrans" cxnId="{D9417DBD-EE24-4B4F-8464-15D56EA5BD66}">
      <dgm:prSet/>
      <dgm:spPr/>
      <dgm:t>
        <a:bodyPr/>
        <a:lstStyle/>
        <a:p>
          <a:endParaRPr lang="tr-TR"/>
        </a:p>
      </dgm:t>
    </dgm:pt>
    <dgm:pt modelId="{13C70699-7967-4752-94CA-1DCF76CCA4FB}" type="sibTrans" cxnId="{D9417DBD-EE24-4B4F-8464-15D56EA5BD66}">
      <dgm:prSet/>
      <dgm:spPr/>
      <dgm:t>
        <a:bodyPr/>
        <a:lstStyle/>
        <a:p>
          <a:endParaRPr lang="tr-TR"/>
        </a:p>
      </dgm:t>
    </dgm:pt>
    <dgm:pt modelId="{14D75B99-15D1-4B17-8934-FF1514724DC3}">
      <dgm:prSet phldrT="[Metin]"/>
      <dgm:spPr/>
      <dgm:t>
        <a:bodyPr/>
        <a:lstStyle/>
        <a:p>
          <a:r>
            <a:rPr lang="tr-TR" dirty="0" err="1"/>
            <a:t>Tv</a:t>
          </a:r>
          <a:r>
            <a:rPr lang="tr-TR" dirty="0"/>
            <a:t> karşısında çalışmak</a:t>
          </a:r>
        </a:p>
        <a:p>
          <a:endParaRPr lang="tr-TR" dirty="0"/>
        </a:p>
      </dgm:t>
    </dgm:pt>
    <dgm:pt modelId="{B108523A-B0F0-441E-A6E6-7E029DF88393}" type="parTrans" cxnId="{1CCD3E66-6E67-430C-BE0F-2513F6129AEC}">
      <dgm:prSet/>
      <dgm:spPr/>
      <dgm:t>
        <a:bodyPr/>
        <a:lstStyle/>
        <a:p>
          <a:endParaRPr lang="tr-TR"/>
        </a:p>
      </dgm:t>
    </dgm:pt>
    <dgm:pt modelId="{26C41F68-9009-4511-8669-E3BAEB2A22CB}" type="sibTrans" cxnId="{1CCD3E66-6E67-430C-BE0F-2513F6129AEC}">
      <dgm:prSet/>
      <dgm:spPr/>
      <dgm:t>
        <a:bodyPr/>
        <a:lstStyle/>
        <a:p>
          <a:endParaRPr lang="tr-TR"/>
        </a:p>
      </dgm:t>
    </dgm:pt>
    <dgm:pt modelId="{2C46EC6D-F121-4ED3-B667-09EA5A09BBB9}">
      <dgm:prSet phldrT="[Metin]"/>
      <dgm:spPr/>
      <dgm:t>
        <a:bodyPr/>
        <a:lstStyle/>
        <a:p>
          <a:r>
            <a:rPr lang="tr-TR" dirty="0"/>
            <a:t>Müzik dinleyerek çalışmak </a:t>
          </a:r>
        </a:p>
      </dgm:t>
    </dgm:pt>
    <dgm:pt modelId="{66F09DA7-959B-4345-BCD5-CF4F3C086DF9}" type="parTrans" cxnId="{D74678A1-ED67-4B43-8A99-CAD0ACC29C52}">
      <dgm:prSet/>
      <dgm:spPr/>
      <dgm:t>
        <a:bodyPr/>
        <a:lstStyle/>
        <a:p>
          <a:endParaRPr lang="tr-TR"/>
        </a:p>
      </dgm:t>
    </dgm:pt>
    <dgm:pt modelId="{8D38470B-11EF-4C35-9B55-0E47F4924D09}" type="sibTrans" cxnId="{D74678A1-ED67-4B43-8A99-CAD0ACC29C52}">
      <dgm:prSet/>
      <dgm:spPr/>
      <dgm:t>
        <a:bodyPr/>
        <a:lstStyle/>
        <a:p>
          <a:endParaRPr lang="tr-TR"/>
        </a:p>
      </dgm:t>
    </dgm:pt>
    <dgm:pt modelId="{E043EE36-51CA-46CB-900D-28EE287B1FDF}">
      <dgm:prSet phldrT="[Metin]"/>
      <dgm:spPr/>
      <dgm:t>
        <a:bodyPr/>
        <a:lstStyle/>
        <a:p>
          <a:endParaRPr lang="tr-TR" dirty="0"/>
        </a:p>
      </dgm:t>
    </dgm:pt>
    <dgm:pt modelId="{B2398493-FBCC-4723-8348-2CF90B7B5016}" type="parTrans" cxnId="{89373D5C-8B4A-47E6-A764-2C588681000E}">
      <dgm:prSet/>
      <dgm:spPr/>
      <dgm:t>
        <a:bodyPr/>
        <a:lstStyle/>
        <a:p>
          <a:endParaRPr lang="tr-TR"/>
        </a:p>
      </dgm:t>
    </dgm:pt>
    <dgm:pt modelId="{A9440F04-ED8A-40DB-8866-5228B6A35A2A}" type="sibTrans" cxnId="{89373D5C-8B4A-47E6-A764-2C588681000E}">
      <dgm:prSet/>
      <dgm:spPr/>
      <dgm:t>
        <a:bodyPr/>
        <a:lstStyle/>
        <a:p>
          <a:endParaRPr lang="tr-TR"/>
        </a:p>
      </dgm:t>
    </dgm:pt>
    <dgm:pt modelId="{A285F215-6258-4C6F-8C14-BD7DEA4BC598}" type="pres">
      <dgm:prSet presAssocID="{33BF76C5-380D-4BAF-88EF-D5F08BAE2DF3}" presName="arrowDiagram" presStyleCnt="0">
        <dgm:presLayoutVars>
          <dgm:chMax val="5"/>
          <dgm:dir/>
          <dgm:resizeHandles val="exact"/>
        </dgm:presLayoutVars>
      </dgm:prSet>
      <dgm:spPr/>
    </dgm:pt>
    <dgm:pt modelId="{704B8C62-82A6-4D87-B67C-06AF13D1EFE4}" type="pres">
      <dgm:prSet presAssocID="{33BF76C5-380D-4BAF-88EF-D5F08BAE2DF3}" presName="arrow" presStyleLbl="bgShp" presStyleIdx="0" presStyleCnt="1" custScaleX="107300"/>
      <dgm:spPr/>
    </dgm:pt>
    <dgm:pt modelId="{7063FC57-C593-405E-99D0-843775B84910}" type="pres">
      <dgm:prSet presAssocID="{33BF76C5-380D-4BAF-88EF-D5F08BAE2DF3}" presName="arrowDiagram5" presStyleCnt="0"/>
      <dgm:spPr/>
    </dgm:pt>
    <dgm:pt modelId="{45D153F1-DCF0-47E5-9002-0F4EDEF49815}" type="pres">
      <dgm:prSet presAssocID="{24A9FD1E-EAF9-4641-8E2B-F24D4788BAF6}" presName="bullet5a" presStyleLbl="node1" presStyleIdx="0" presStyleCnt="5"/>
      <dgm:spPr/>
    </dgm:pt>
    <dgm:pt modelId="{9F1ED37F-0FE5-425C-911E-866E8F14C999}" type="pres">
      <dgm:prSet presAssocID="{24A9FD1E-EAF9-4641-8E2B-F24D4788BAF6}" presName="textBox5a" presStyleLbl="revTx" presStyleIdx="0" presStyleCnt="5">
        <dgm:presLayoutVars>
          <dgm:bulletEnabled val="1"/>
        </dgm:presLayoutVars>
      </dgm:prSet>
      <dgm:spPr/>
    </dgm:pt>
    <dgm:pt modelId="{8D633A9D-A94C-4023-B622-AC265D17A8D9}" type="pres">
      <dgm:prSet presAssocID="{ACAA9903-3812-4224-95C3-500AD1D57BC3}" presName="bullet5b" presStyleLbl="node1" presStyleIdx="1" presStyleCnt="5"/>
      <dgm:spPr/>
    </dgm:pt>
    <dgm:pt modelId="{0D6A61F1-F345-497D-904A-17C769EE295F}" type="pres">
      <dgm:prSet presAssocID="{ACAA9903-3812-4224-95C3-500AD1D57BC3}" presName="textBox5b" presStyleLbl="revTx" presStyleIdx="1" presStyleCnt="5">
        <dgm:presLayoutVars>
          <dgm:bulletEnabled val="1"/>
        </dgm:presLayoutVars>
      </dgm:prSet>
      <dgm:spPr/>
    </dgm:pt>
    <dgm:pt modelId="{730FA435-165C-49DD-8172-0F26B574D441}" type="pres">
      <dgm:prSet presAssocID="{5D0F246D-DBBD-46E6-9853-B7CC5878C8BE}" presName="bullet5c" presStyleLbl="node1" presStyleIdx="2" presStyleCnt="5"/>
      <dgm:spPr/>
    </dgm:pt>
    <dgm:pt modelId="{9329D525-BBFA-409A-B354-F3FEB75E5894}" type="pres">
      <dgm:prSet presAssocID="{5D0F246D-DBBD-46E6-9853-B7CC5878C8BE}" presName="textBox5c" presStyleLbl="revTx" presStyleIdx="2" presStyleCnt="5">
        <dgm:presLayoutVars>
          <dgm:bulletEnabled val="1"/>
        </dgm:presLayoutVars>
      </dgm:prSet>
      <dgm:spPr/>
    </dgm:pt>
    <dgm:pt modelId="{F216E941-491C-468A-BB00-442912302955}" type="pres">
      <dgm:prSet presAssocID="{14D75B99-15D1-4B17-8934-FF1514724DC3}" presName="bullet5d" presStyleLbl="node1" presStyleIdx="3" presStyleCnt="5"/>
      <dgm:spPr/>
    </dgm:pt>
    <dgm:pt modelId="{51CCDBDC-2BEE-4A6E-9A44-F6014BC7920B}" type="pres">
      <dgm:prSet presAssocID="{14D75B99-15D1-4B17-8934-FF1514724DC3}" presName="textBox5d" presStyleLbl="revTx" presStyleIdx="3" presStyleCnt="5">
        <dgm:presLayoutVars>
          <dgm:bulletEnabled val="1"/>
        </dgm:presLayoutVars>
      </dgm:prSet>
      <dgm:spPr/>
    </dgm:pt>
    <dgm:pt modelId="{5083AD23-E229-4462-A4C0-435A848D91A4}" type="pres">
      <dgm:prSet presAssocID="{2C46EC6D-F121-4ED3-B667-09EA5A09BBB9}" presName="bullet5e" presStyleLbl="node1" presStyleIdx="4" presStyleCnt="5"/>
      <dgm:spPr/>
    </dgm:pt>
    <dgm:pt modelId="{4DD6A273-4C88-4DCE-81D4-37F532656D8B}" type="pres">
      <dgm:prSet presAssocID="{2C46EC6D-F121-4ED3-B667-09EA5A09BBB9}" presName="textBox5e" presStyleLbl="revTx" presStyleIdx="4" presStyleCnt="5" custLinFactNeighborX="829" custLinFactNeighborY="777">
        <dgm:presLayoutVars>
          <dgm:bulletEnabled val="1"/>
        </dgm:presLayoutVars>
      </dgm:prSet>
      <dgm:spPr/>
    </dgm:pt>
  </dgm:ptLst>
  <dgm:cxnLst>
    <dgm:cxn modelId="{18A87021-20B3-4FF9-AE49-B9841539B072}" type="presOf" srcId="{14D75B99-15D1-4B17-8934-FF1514724DC3}" destId="{51CCDBDC-2BEE-4A6E-9A44-F6014BC7920B}" srcOrd="0" destOrd="0" presId="urn:microsoft.com/office/officeart/2005/8/layout/arrow2"/>
    <dgm:cxn modelId="{C78EBE59-20B2-4A08-8B38-8B54EB0453BF}" type="presOf" srcId="{24A9FD1E-EAF9-4641-8E2B-F24D4788BAF6}" destId="{9F1ED37F-0FE5-425C-911E-866E8F14C999}" srcOrd="0" destOrd="0" presId="urn:microsoft.com/office/officeart/2005/8/layout/arrow2"/>
    <dgm:cxn modelId="{89373D5C-8B4A-47E6-A764-2C588681000E}" srcId="{33BF76C5-380D-4BAF-88EF-D5F08BAE2DF3}" destId="{E043EE36-51CA-46CB-900D-28EE287B1FDF}" srcOrd="5" destOrd="0" parTransId="{B2398493-FBCC-4723-8348-2CF90B7B5016}" sibTransId="{A9440F04-ED8A-40DB-8866-5228B6A35A2A}"/>
    <dgm:cxn modelId="{1CCD3E66-6E67-430C-BE0F-2513F6129AEC}" srcId="{33BF76C5-380D-4BAF-88EF-D5F08BAE2DF3}" destId="{14D75B99-15D1-4B17-8934-FF1514724DC3}" srcOrd="3" destOrd="0" parTransId="{B108523A-B0F0-441E-A6E6-7E029DF88393}" sibTransId="{26C41F68-9009-4511-8669-E3BAEB2A22CB}"/>
    <dgm:cxn modelId="{D74678A1-ED67-4B43-8A99-CAD0ACC29C52}" srcId="{33BF76C5-380D-4BAF-88EF-D5F08BAE2DF3}" destId="{2C46EC6D-F121-4ED3-B667-09EA5A09BBB9}" srcOrd="4" destOrd="0" parTransId="{66F09DA7-959B-4345-BCD5-CF4F3C086DF9}" sibTransId="{8D38470B-11EF-4C35-9B55-0E47F4924D09}"/>
    <dgm:cxn modelId="{8415F2B9-209D-49DF-A4C1-B2CA23DDE588}" type="presOf" srcId="{2C46EC6D-F121-4ED3-B667-09EA5A09BBB9}" destId="{4DD6A273-4C88-4DCE-81D4-37F532656D8B}" srcOrd="0" destOrd="0" presId="urn:microsoft.com/office/officeart/2005/8/layout/arrow2"/>
    <dgm:cxn modelId="{E3E576BA-9464-4C3F-9964-FFB5A6FF8AD5}" type="presOf" srcId="{ACAA9903-3812-4224-95C3-500AD1D57BC3}" destId="{0D6A61F1-F345-497D-904A-17C769EE295F}" srcOrd="0" destOrd="0" presId="urn:microsoft.com/office/officeart/2005/8/layout/arrow2"/>
    <dgm:cxn modelId="{D9417DBD-EE24-4B4F-8464-15D56EA5BD66}" srcId="{33BF76C5-380D-4BAF-88EF-D5F08BAE2DF3}" destId="{5D0F246D-DBBD-46E6-9853-B7CC5878C8BE}" srcOrd="2" destOrd="0" parTransId="{2882A045-2D0C-49F4-A5E5-658320676722}" sibTransId="{13C70699-7967-4752-94CA-1DCF76CCA4FB}"/>
    <dgm:cxn modelId="{D16E32C1-0DA6-4D06-B613-9EE35A1B5AF9}" type="presOf" srcId="{33BF76C5-380D-4BAF-88EF-D5F08BAE2DF3}" destId="{A285F215-6258-4C6F-8C14-BD7DEA4BC598}" srcOrd="0" destOrd="0" presId="urn:microsoft.com/office/officeart/2005/8/layout/arrow2"/>
    <dgm:cxn modelId="{BD9EC6D5-183E-4AAA-8741-E2B3846291C5}" type="presOf" srcId="{5D0F246D-DBBD-46E6-9853-B7CC5878C8BE}" destId="{9329D525-BBFA-409A-B354-F3FEB75E5894}" srcOrd="0" destOrd="0" presId="urn:microsoft.com/office/officeart/2005/8/layout/arrow2"/>
    <dgm:cxn modelId="{68F9F6E8-1472-43FC-8DDE-B175A13C0F3D}" srcId="{33BF76C5-380D-4BAF-88EF-D5F08BAE2DF3}" destId="{ACAA9903-3812-4224-95C3-500AD1D57BC3}" srcOrd="1" destOrd="0" parTransId="{428C1916-387A-4139-B685-E5D7EFDB1390}" sibTransId="{F40CE1DA-07E2-499D-9EB3-F069E1FB2428}"/>
    <dgm:cxn modelId="{4C8BDFEB-8119-4674-960F-EF02A93A8914}" srcId="{33BF76C5-380D-4BAF-88EF-D5F08BAE2DF3}" destId="{7C729C76-D095-4E7F-9302-1ABE7B042B21}" srcOrd="6" destOrd="0" parTransId="{11A3E0D3-CAAE-48D0-8ADA-9A36710F099A}" sibTransId="{474CC6C3-7015-4429-B6DB-0F6485F67FB5}"/>
    <dgm:cxn modelId="{5239CFF9-B7E1-40D8-A5C5-A0ADE8F43C6A}" srcId="{33BF76C5-380D-4BAF-88EF-D5F08BAE2DF3}" destId="{24A9FD1E-EAF9-4641-8E2B-F24D4788BAF6}" srcOrd="0" destOrd="0" parTransId="{66F7BC79-54A3-4420-88C4-95892DC502ED}" sibTransId="{1BB5032B-21E1-4708-BD8D-DEF8F2CA74A6}"/>
    <dgm:cxn modelId="{7FFDFDB5-8B48-4144-907C-E6894B4D6744}" type="presParOf" srcId="{A285F215-6258-4C6F-8C14-BD7DEA4BC598}" destId="{704B8C62-82A6-4D87-B67C-06AF13D1EFE4}" srcOrd="0" destOrd="0" presId="urn:microsoft.com/office/officeart/2005/8/layout/arrow2"/>
    <dgm:cxn modelId="{621A93A2-4F7D-471F-A1AE-AFBCE5798610}" type="presParOf" srcId="{A285F215-6258-4C6F-8C14-BD7DEA4BC598}" destId="{7063FC57-C593-405E-99D0-843775B84910}" srcOrd="1" destOrd="0" presId="urn:microsoft.com/office/officeart/2005/8/layout/arrow2"/>
    <dgm:cxn modelId="{A5A41027-811F-471D-96A3-D8C2AAA1D2E8}" type="presParOf" srcId="{7063FC57-C593-405E-99D0-843775B84910}" destId="{45D153F1-DCF0-47E5-9002-0F4EDEF49815}" srcOrd="0" destOrd="0" presId="urn:microsoft.com/office/officeart/2005/8/layout/arrow2"/>
    <dgm:cxn modelId="{1351A9CC-33B7-4A01-8B8F-942580CCC99F}" type="presParOf" srcId="{7063FC57-C593-405E-99D0-843775B84910}" destId="{9F1ED37F-0FE5-425C-911E-866E8F14C999}" srcOrd="1" destOrd="0" presId="urn:microsoft.com/office/officeart/2005/8/layout/arrow2"/>
    <dgm:cxn modelId="{3254112E-9218-496B-BF7B-0B0BB0E6F164}" type="presParOf" srcId="{7063FC57-C593-405E-99D0-843775B84910}" destId="{8D633A9D-A94C-4023-B622-AC265D17A8D9}" srcOrd="2" destOrd="0" presId="urn:microsoft.com/office/officeart/2005/8/layout/arrow2"/>
    <dgm:cxn modelId="{432D069E-2C49-48DA-8DF7-E7DD7261EBB1}" type="presParOf" srcId="{7063FC57-C593-405E-99D0-843775B84910}" destId="{0D6A61F1-F345-497D-904A-17C769EE295F}" srcOrd="3" destOrd="0" presId="urn:microsoft.com/office/officeart/2005/8/layout/arrow2"/>
    <dgm:cxn modelId="{63290988-6344-41ED-B1CA-D43F129956F2}" type="presParOf" srcId="{7063FC57-C593-405E-99D0-843775B84910}" destId="{730FA435-165C-49DD-8172-0F26B574D441}" srcOrd="4" destOrd="0" presId="urn:microsoft.com/office/officeart/2005/8/layout/arrow2"/>
    <dgm:cxn modelId="{1D1008BE-5EA9-44BA-8481-D58E1340F016}" type="presParOf" srcId="{7063FC57-C593-405E-99D0-843775B84910}" destId="{9329D525-BBFA-409A-B354-F3FEB75E5894}" srcOrd="5" destOrd="0" presId="urn:microsoft.com/office/officeart/2005/8/layout/arrow2"/>
    <dgm:cxn modelId="{407EBCBF-F89E-41F0-87ED-565AE5B4E532}" type="presParOf" srcId="{7063FC57-C593-405E-99D0-843775B84910}" destId="{F216E941-491C-468A-BB00-442912302955}" srcOrd="6" destOrd="0" presId="urn:microsoft.com/office/officeart/2005/8/layout/arrow2"/>
    <dgm:cxn modelId="{D5B09D89-3004-4390-8E3C-4A457C1B2A04}" type="presParOf" srcId="{7063FC57-C593-405E-99D0-843775B84910}" destId="{51CCDBDC-2BEE-4A6E-9A44-F6014BC7920B}" srcOrd="7" destOrd="0" presId="urn:microsoft.com/office/officeart/2005/8/layout/arrow2"/>
    <dgm:cxn modelId="{4197B579-2B10-4B91-9162-2CB2EC2402DA}" type="presParOf" srcId="{7063FC57-C593-405E-99D0-843775B84910}" destId="{5083AD23-E229-4462-A4C0-435A848D91A4}" srcOrd="8" destOrd="0" presId="urn:microsoft.com/office/officeart/2005/8/layout/arrow2"/>
    <dgm:cxn modelId="{82DF691D-C698-46A9-9B25-FB169411D846}" type="presParOf" srcId="{7063FC57-C593-405E-99D0-843775B84910}" destId="{4DD6A273-4C88-4DCE-81D4-37F532656D8B}"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D43BBF-2DBF-42B0-93DD-BB867EC4D622}" type="doc">
      <dgm:prSet loTypeId="urn:microsoft.com/office/officeart/2005/8/layout/arrow2" loCatId="process" qsTypeId="urn:microsoft.com/office/officeart/2005/8/quickstyle/simple1" qsCatId="simple" csTypeId="urn:microsoft.com/office/officeart/2005/8/colors/colorful1#12" csCatId="colorful" phldr="1"/>
      <dgm:spPr/>
      <dgm:t>
        <a:bodyPr/>
        <a:lstStyle/>
        <a:p>
          <a:endParaRPr lang="tr-TR"/>
        </a:p>
      </dgm:t>
    </dgm:pt>
    <dgm:pt modelId="{11583347-1730-4F37-95B9-4C2D6FFBD502}">
      <dgm:prSet phldrT="[Metin]" custT="1"/>
      <dgm:spPr/>
      <dgm:t>
        <a:bodyPr/>
        <a:lstStyle/>
        <a:p>
          <a:r>
            <a:rPr lang="tr-TR" sz="1600" dirty="0"/>
            <a:t>Ezberleyerek öğrenmeye çalışmak</a:t>
          </a:r>
        </a:p>
      </dgm:t>
    </dgm:pt>
    <dgm:pt modelId="{5CA0FF18-8884-4EB4-9D7D-CC81DDC6ECFD}" type="parTrans" cxnId="{7F72C7C6-C50E-45D3-8570-342D8DBAD6ED}">
      <dgm:prSet/>
      <dgm:spPr/>
      <dgm:t>
        <a:bodyPr/>
        <a:lstStyle/>
        <a:p>
          <a:endParaRPr lang="tr-TR"/>
        </a:p>
      </dgm:t>
    </dgm:pt>
    <dgm:pt modelId="{18392224-4E30-4C43-B26F-ADA78F1E1134}" type="sibTrans" cxnId="{7F72C7C6-C50E-45D3-8570-342D8DBAD6ED}">
      <dgm:prSet/>
      <dgm:spPr/>
      <dgm:t>
        <a:bodyPr/>
        <a:lstStyle/>
        <a:p>
          <a:endParaRPr lang="tr-TR"/>
        </a:p>
      </dgm:t>
    </dgm:pt>
    <dgm:pt modelId="{382A2613-CAFC-4C51-A4CD-33929261C416}">
      <dgm:prSet phldrT="[Metin]"/>
      <dgm:spPr/>
      <dgm:t>
        <a:bodyPr/>
        <a:lstStyle/>
        <a:p>
          <a:r>
            <a:rPr lang="tr-TR" dirty="0"/>
            <a:t>Kaynaklardan yararlanmamak</a:t>
          </a:r>
        </a:p>
      </dgm:t>
    </dgm:pt>
    <dgm:pt modelId="{FBC9D745-DFE9-41E3-A023-DE1DE2187459}" type="parTrans" cxnId="{95FACE21-14E5-4604-B997-908F776B8DFE}">
      <dgm:prSet/>
      <dgm:spPr/>
      <dgm:t>
        <a:bodyPr/>
        <a:lstStyle/>
        <a:p>
          <a:endParaRPr lang="tr-TR"/>
        </a:p>
      </dgm:t>
    </dgm:pt>
    <dgm:pt modelId="{99546D06-4F9A-4DB6-83F7-2118624DDA70}" type="sibTrans" cxnId="{95FACE21-14E5-4604-B997-908F776B8DFE}">
      <dgm:prSet/>
      <dgm:spPr/>
      <dgm:t>
        <a:bodyPr/>
        <a:lstStyle/>
        <a:p>
          <a:endParaRPr lang="tr-TR"/>
        </a:p>
      </dgm:t>
    </dgm:pt>
    <dgm:pt modelId="{0F31CD4B-985F-4419-B4C5-D13CCA7CFDD8}">
      <dgm:prSet phldrT="[Metin]"/>
      <dgm:spPr/>
      <dgm:t>
        <a:bodyPr/>
        <a:lstStyle/>
        <a:p>
          <a:r>
            <a:rPr lang="tr-TR" dirty="0"/>
            <a:t>Ders ile ilgili önyargılar</a:t>
          </a:r>
        </a:p>
      </dgm:t>
    </dgm:pt>
    <dgm:pt modelId="{BF0B4B7A-3752-41B3-ABDC-F647316E2B79}" type="parTrans" cxnId="{2AB1A89E-A22A-4A0C-8FFC-02DBEB1FA256}">
      <dgm:prSet/>
      <dgm:spPr/>
      <dgm:t>
        <a:bodyPr/>
        <a:lstStyle/>
        <a:p>
          <a:endParaRPr lang="tr-TR"/>
        </a:p>
      </dgm:t>
    </dgm:pt>
    <dgm:pt modelId="{77F71193-8EF8-4E7F-BF97-34F55310DD30}" type="sibTrans" cxnId="{2AB1A89E-A22A-4A0C-8FFC-02DBEB1FA256}">
      <dgm:prSet/>
      <dgm:spPr/>
      <dgm:t>
        <a:bodyPr/>
        <a:lstStyle/>
        <a:p>
          <a:endParaRPr lang="tr-TR"/>
        </a:p>
      </dgm:t>
    </dgm:pt>
    <dgm:pt modelId="{30D0A0FD-77F8-4FE7-97B9-BC56D2A4B0BF}">
      <dgm:prSet phldrT="[Metin]"/>
      <dgm:spPr/>
      <dgm:t>
        <a:bodyPr/>
        <a:lstStyle/>
        <a:p>
          <a:r>
            <a:rPr lang="tr-TR" dirty="0"/>
            <a:t>Anlamadığı dersi bırakmak</a:t>
          </a:r>
        </a:p>
      </dgm:t>
    </dgm:pt>
    <dgm:pt modelId="{FF1F173D-8B67-4456-8C6C-38CDF72EC4E6}" type="parTrans" cxnId="{C3FA5B0C-84DC-4792-B065-6FC8379ECF71}">
      <dgm:prSet/>
      <dgm:spPr/>
      <dgm:t>
        <a:bodyPr/>
        <a:lstStyle/>
        <a:p>
          <a:endParaRPr lang="tr-TR"/>
        </a:p>
      </dgm:t>
    </dgm:pt>
    <dgm:pt modelId="{05FF7996-8567-4BC4-8223-C65DB97E7060}" type="sibTrans" cxnId="{C3FA5B0C-84DC-4792-B065-6FC8379ECF71}">
      <dgm:prSet/>
      <dgm:spPr/>
      <dgm:t>
        <a:bodyPr/>
        <a:lstStyle/>
        <a:p>
          <a:endParaRPr lang="tr-TR"/>
        </a:p>
      </dgm:t>
    </dgm:pt>
    <dgm:pt modelId="{E074F01B-ED00-4F4A-84F4-18A746C60FD7}">
      <dgm:prSet phldrT="[Metin]"/>
      <dgm:spPr/>
      <dgm:t>
        <a:bodyPr/>
        <a:lstStyle/>
        <a:p>
          <a:r>
            <a:rPr lang="tr-TR" dirty="0"/>
            <a:t>Düzenli tekrar yapmamak</a:t>
          </a:r>
        </a:p>
      </dgm:t>
    </dgm:pt>
    <dgm:pt modelId="{4DE9D4D4-BD22-4F15-9FD3-A09AEE835DE9}" type="parTrans" cxnId="{8A3AAEEF-84BD-4C50-B508-D932A1C8F08C}">
      <dgm:prSet/>
      <dgm:spPr/>
      <dgm:t>
        <a:bodyPr/>
        <a:lstStyle/>
        <a:p>
          <a:endParaRPr lang="tr-TR"/>
        </a:p>
      </dgm:t>
    </dgm:pt>
    <dgm:pt modelId="{54EFB086-B50B-4753-BE5C-8B70B05F7486}" type="sibTrans" cxnId="{8A3AAEEF-84BD-4C50-B508-D932A1C8F08C}">
      <dgm:prSet/>
      <dgm:spPr/>
      <dgm:t>
        <a:bodyPr/>
        <a:lstStyle/>
        <a:p>
          <a:endParaRPr lang="tr-TR"/>
        </a:p>
      </dgm:t>
    </dgm:pt>
    <dgm:pt modelId="{7C3BF70A-9ECC-48D2-AEA1-03885B2E5E1D}">
      <dgm:prSet/>
      <dgm:spPr/>
      <dgm:t>
        <a:bodyPr/>
        <a:lstStyle/>
        <a:p>
          <a:endParaRPr lang="tr-TR"/>
        </a:p>
      </dgm:t>
    </dgm:pt>
    <dgm:pt modelId="{6242FAA6-FB74-44A5-8E21-E78348CCA169}" type="parTrans" cxnId="{1FA53110-42DE-472C-B853-C8A3788F30E7}">
      <dgm:prSet/>
      <dgm:spPr/>
      <dgm:t>
        <a:bodyPr/>
        <a:lstStyle/>
        <a:p>
          <a:endParaRPr lang="tr-TR"/>
        </a:p>
      </dgm:t>
    </dgm:pt>
    <dgm:pt modelId="{245AC830-1594-49E2-B209-AB3B7E8C6CF6}" type="sibTrans" cxnId="{1FA53110-42DE-472C-B853-C8A3788F30E7}">
      <dgm:prSet/>
      <dgm:spPr/>
      <dgm:t>
        <a:bodyPr/>
        <a:lstStyle/>
        <a:p>
          <a:endParaRPr lang="tr-TR"/>
        </a:p>
      </dgm:t>
    </dgm:pt>
    <dgm:pt modelId="{284FA479-34A2-47BD-A7AC-8DBE253FE333}" type="pres">
      <dgm:prSet presAssocID="{4FD43BBF-2DBF-42B0-93DD-BB867EC4D622}" presName="arrowDiagram" presStyleCnt="0">
        <dgm:presLayoutVars>
          <dgm:chMax val="5"/>
          <dgm:dir/>
          <dgm:resizeHandles val="exact"/>
        </dgm:presLayoutVars>
      </dgm:prSet>
      <dgm:spPr/>
    </dgm:pt>
    <dgm:pt modelId="{5A7A20D3-95ED-46E5-862A-40B6547EDBCA}" type="pres">
      <dgm:prSet presAssocID="{4FD43BBF-2DBF-42B0-93DD-BB867EC4D622}" presName="arrow" presStyleLbl="bgShp" presStyleIdx="0" presStyleCnt="1"/>
      <dgm:spPr/>
    </dgm:pt>
    <dgm:pt modelId="{E8B3B85D-9067-4399-99F7-76B9A8DD0A63}" type="pres">
      <dgm:prSet presAssocID="{4FD43BBF-2DBF-42B0-93DD-BB867EC4D622}" presName="arrowDiagram5" presStyleCnt="0"/>
      <dgm:spPr/>
    </dgm:pt>
    <dgm:pt modelId="{61241557-40F4-4A88-A3D5-DEE8AA550E7D}" type="pres">
      <dgm:prSet presAssocID="{11583347-1730-4F37-95B9-4C2D6FFBD502}" presName="bullet5a" presStyleLbl="node1" presStyleIdx="0" presStyleCnt="5"/>
      <dgm:spPr/>
    </dgm:pt>
    <dgm:pt modelId="{F93A9868-6766-4371-A663-AA5D7D0C6B5D}" type="pres">
      <dgm:prSet presAssocID="{11583347-1730-4F37-95B9-4C2D6FFBD502}" presName="textBox5a" presStyleLbl="revTx" presStyleIdx="0" presStyleCnt="5" custScaleX="125966">
        <dgm:presLayoutVars>
          <dgm:bulletEnabled val="1"/>
        </dgm:presLayoutVars>
      </dgm:prSet>
      <dgm:spPr/>
    </dgm:pt>
    <dgm:pt modelId="{D5950BBB-28C7-4CA6-A98D-3D845AEF471E}" type="pres">
      <dgm:prSet presAssocID="{30D0A0FD-77F8-4FE7-97B9-BC56D2A4B0BF}" presName="bullet5b" presStyleLbl="node1" presStyleIdx="1" presStyleCnt="5"/>
      <dgm:spPr/>
    </dgm:pt>
    <dgm:pt modelId="{C745516F-1BCD-4F21-83C5-48259EF7E3D1}" type="pres">
      <dgm:prSet presAssocID="{30D0A0FD-77F8-4FE7-97B9-BC56D2A4B0BF}" presName="textBox5b" presStyleLbl="revTx" presStyleIdx="1" presStyleCnt="5">
        <dgm:presLayoutVars>
          <dgm:bulletEnabled val="1"/>
        </dgm:presLayoutVars>
      </dgm:prSet>
      <dgm:spPr/>
    </dgm:pt>
    <dgm:pt modelId="{A7C2E9A0-427E-4E0C-B6BD-22D413E3CF21}" type="pres">
      <dgm:prSet presAssocID="{382A2613-CAFC-4C51-A4CD-33929261C416}" presName="bullet5c" presStyleLbl="node1" presStyleIdx="2" presStyleCnt="5"/>
      <dgm:spPr/>
    </dgm:pt>
    <dgm:pt modelId="{24B11B80-B85D-42B7-8256-02B6C0CA3BB3}" type="pres">
      <dgm:prSet presAssocID="{382A2613-CAFC-4C51-A4CD-33929261C416}" presName="textBox5c" presStyleLbl="revTx" presStyleIdx="2" presStyleCnt="5">
        <dgm:presLayoutVars>
          <dgm:bulletEnabled val="1"/>
        </dgm:presLayoutVars>
      </dgm:prSet>
      <dgm:spPr/>
    </dgm:pt>
    <dgm:pt modelId="{442AB13D-CA22-4005-83CB-0E6DE6858851}" type="pres">
      <dgm:prSet presAssocID="{0F31CD4B-985F-4419-B4C5-D13CCA7CFDD8}" presName="bullet5d" presStyleLbl="node1" presStyleIdx="3" presStyleCnt="5" custScaleX="90281" custScaleY="53864"/>
      <dgm:spPr/>
    </dgm:pt>
    <dgm:pt modelId="{04EBD278-782D-4EA5-82F2-4D1E39699BD6}" type="pres">
      <dgm:prSet presAssocID="{0F31CD4B-985F-4419-B4C5-D13CCA7CFDD8}" presName="textBox5d" presStyleLbl="revTx" presStyleIdx="3" presStyleCnt="5">
        <dgm:presLayoutVars>
          <dgm:bulletEnabled val="1"/>
        </dgm:presLayoutVars>
      </dgm:prSet>
      <dgm:spPr/>
    </dgm:pt>
    <dgm:pt modelId="{12F2D8DE-A34B-4E92-8E24-E553D3A69D95}" type="pres">
      <dgm:prSet presAssocID="{E074F01B-ED00-4F4A-84F4-18A746C60FD7}" presName="bullet5e" presStyleLbl="node1" presStyleIdx="4" presStyleCnt="5"/>
      <dgm:spPr/>
    </dgm:pt>
    <dgm:pt modelId="{CE4E359E-F8BE-44FC-8DE1-06C4C5BB2459}" type="pres">
      <dgm:prSet presAssocID="{E074F01B-ED00-4F4A-84F4-18A746C60FD7}" presName="textBox5e" presStyleLbl="revTx" presStyleIdx="4" presStyleCnt="5">
        <dgm:presLayoutVars>
          <dgm:bulletEnabled val="1"/>
        </dgm:presLayoutVars>
      </dgm:prSet>
      <dgm:spPr/>
    </dgm:pt>
  </dgm:ptLst>
  <dgm:cxnLst>
    <dgm:cxn modelId="{C3FA5B0C-84DC-4792-B065-6FC8379ECF71}" srcId="{4FD43BBF-2DBF-42B0-93DD-BB867EC4D622}" destId="{30D0A0FD-77F8-4FE7-97B9-BC56D2A4B0BF}" srcOrd="1" destOrd="0" parTransId="{FF1F173D-8B67-4456-8C6C-38CDF72EC4E6}" sibTransId="{05FF7996-8567-4BC4-8223-C65DB97E7060}"/>
    <dgm:cxn modelId="{1FA53110-42DE-472C-B853-C8A3788F30E7}" srcId="{4FD43BBF-2DBF-42B0-93DD-BB867EC4D622}" destId="{7C3BF70A-9ECC-48D2-AEA1-03885B2E5E1D}" srcOrd="5" destOrd="0" parTransId="{6242FAA6-FB74-44A5-8E21-E78348CCA169}" sibTransId="{245AC830-1594-49E2-B209-AB3B7E8C6CF6}"/>
    <dgm:cxn modelId="{FF66151A-3273-44DB-9743-BA2CE4EDD9C3}" type="presOf" srcId="{E074F01B-ED00-4F4A-84F4-18A746C60FD7}" destId="{CE4E359E-F8BE-44FC-8DE1-06C4C5BB2459}" srcOrd="0" destOrd="0" presId="urn:microsoft.com/office/officeart/2005/8/layout/arrow2"/>
    <dgm:cxn modelId="{5F2A1A1C-DB05-4D0F-9736-183C88D06B17}" type="presOf" srcId="{4FD43BBF-2DBF-42B0-93DD-BB867EC4D622}" destId="{284FA479-34A2-47BD-A7AC-8DBE253FE333}" srcOrd="0" destOrd="0" presId="urn:microsoft.com/office/officeart/2005/8/layout/arrow2"/>
    <dgm:cxn modelId="{95FACE21-14E5-4604-B997-908F776B8DFE}" srcId="{4FD43BBF-2DBF-42B0-93DD-BB867EC4D622}" destId="{382A2613-CAFC-4C51-A4CD-33929261C416}" srcOrd="2" destOrd="0" parTransId="{FBC9D745-DFE9-41E3-A023-DE1DE2187459}" sibTransId="{99546D06-4F9A-4DB6-83F7-2118624DDA70}"/>
    <dgm:cxn modelId="{A461E932-F218-40EB-A976-98654A8179C3}" type="presOf" srcId="{382A2613-CAFC-4C51-A4CD-33929261C416}" destId="{24B11B80-B85D-42B7-8256-02B6C0CA3BB3}" srcOrd="0" destOrd="0" presId="urn:microsoft.com/office/officeart/2005/8/layout/arrow2"/>
    <dgm:cxn modelId="{D2FBDE6D-7D11-4E10-820C-49E35666A2EA}" type="presOf" srcId="{30D0A0FD-77F8-4FE7-97B9-BC56D2A4B0BF}" destId="{C745516F-1BCD-4F21-83C5-48259EF7E3D1}" srcOrd="0" destOrd="0" presId="urn:microsoft.com/office/officeart/2005/8/layout/arrow2"/>
    <dgm:cxn modelId="{3E589E80-7DEC-4CCF-BE2A-E8D7C8AAE581}" type="presOf" srcId="{0F31CD4B-985F-4419-B4C5-D13CCA7CFDD8}" destId="{04EBD278-782D-4EA5-82F2-4D1E39699BD6}" srcOrd="0" destOrd="0" presId="urn:microsoft.com/office/officeart/2005/8/layout/arrow2"/>
    <dgm:cxn modelId="{1E33298C-3337-43FE-B44D-4B5DD1342442}" type="presOf" srcId="{11583347-1730-4F37-95B9-4C2D6FFBD502}" destId="{F93A9868-6766-4371-A663-AA5D7D0C6B5D}" srcOrd="0" destOrd="0" presId="urn:microsoft.com/office/officeart/2005/8/layout/arrow2"/>
    <dgm:cxn modelId="{2AB1A89E-A22A-4A0C-8FFC-02DBEB1FA256}" srcId="{4FD43BBF-2DBF-42B0-93DD-BB867EC4D622}" destId="{0F31CD4B-985F-4419-B4C5-D13CCA7CFDD8}" srcOrd="3" destOrd="0" parTransId="{BF0B4B7A-3752-41B3-ABDC-F647316E2B79}" sibTransId="{77F71193-8EF8-4E7F-BF97-34F55310DD30}"/>
    <dgm:cxn modelId="{7F72C7C6-C50E-45D3-8570-342D8DBAD6ED}" srcId="{4FD43BBF-2DBF-42B0-93DD-BB867EC4D622}" destId="{11583347-1730-4F37-95B9-4C2D6FFBD502}" srcOrd="0" destOrd="0" parTransId="{5CA0FF18-8884-4EB4-9D7D-CC81DDC6ECFD}" sibTransId="{18392224-4E30-4C43-B26F-ADA78F1E1134}"/>
    <dgm:cxn modelId="{8A3AAEEF-84BD-4C50-B508-D932A1C8F08C}" srcId="{4FD43BBF-2DBF-42B0-93DD-BB867EC4D622}" destId="{E074F01B-ED00-4F4A-84F4-18A746C60FD7}" srcOrd="4" destOrd="0" parTransId="{4DE9D4D4-BD22-4F15-9FD3-A09AEE835DE9}" sibTransId="{54EFB086-B50B-4753-BE5C-8B70B05F7486}"/>
    <dgm:cxn modelId="{FCBCA610-76D6-4F4C-8514-3FCE28354730}" type="presParOf" srcId="{284FA479-34A2-47BD-A7AC-8DBE253FE333}" destId="{5A7A20D3-95ED-46E5-862A-40B6547EDBCA}" srcOrd="0" destOrd="0" presId="urn:microsoft.com/office/officeart/2005/8/layout/arrow2"/>
    <dgm:cxn modelId="{CD08A0AE-3787-4660-8362-E3D3A7D85730}" type="presParOf" srcId="{284FA479-34A2-47BD-A7AC-8DBE253FE333}" destId="{E8B3B85D-9067-4399-99F7-76B9A8DD0A63}" srcOrd="1" destOrd="0" presId="urn:microsoft.com/office/officeart/2005/8/layout/arrow2"/>
    <dgm:cxn modelId="{24EA2EA7-6D14-40D3-9822-BCA188087A65}" type="presParOf" srcId="{E8B3B85D-9067-4399-99F7-76B9A8DD0A63}" destId="{61241557-40F4-4A88-A3D5-DEE8AA550E7D}" srcOrd="0" destOrd="0" presId="urn:microsoft.com/office/officeart/2005/8/layout/arrow2"/>
    <dgm:cxn modelId="{393CAB19-4291-4C01-9F74-69583BB03BB5}" type="presParOf" srcId="{E8B3B85D-9067-4399-99F7-76B9A8DD0A63}" destId="{F93A9868-6766-4371-A663-AA5D7D0C6B5D}" srcOrd="1" destOrd="0" presId="urn:microsoft.com/office/officeart/2005/8/layout/arrow2"/>
    <dgm:cxn modelId="{52A47104-89D5-452D-BCA3-A1EA9444BB86}" type="presParOf" srcId="{E8B3B85D-9067-4399-99F7-76B9A8DD0A63}" destId="{D5950BBB-28C7-4CA6-A98D-3D845AEF471E}" srcOrd="2" destOrd="0" presId="urn:microsoft.com/office/officeart/2005/8/layout/arrow2"/>
    <dgm:cxn modelId="{72954E7A-0390-4BD9-AAFE-4E8BDFDD314B}" type="presParOf" srcId="{E8B3B85D-9067-4399-99F7-76B9A8DD0A63}" destId="{C745516F-1BCD-4F21-83C5-48259EF7E3D1}" srcOrd="3" destOrd="0" presId="urn:microsoft.com/office/officeart/2005/8/layout/arrow2"/>
    <dgm:cxn modelId="{F4CFA0F2-8000-4504-BB65-88D144E45351}" type="presParOf" srcId="{E8B3B85D-9067-4399-99F7-76B9A8DD0A63}" destId="{A7C2E9A0-427E-4E0C-B6BD-22D413E3CF21}" srcOrd="4" destOrd="0" presId="urn:microsoft.com/office/officeart/2005/8/layout/arrow2"/>
    <dgm:cxn modelId="{B1EE7588-E6A8-4DE7-8517-9A7BE7256763}" type="presParOf" srcId="{E8B3B85D-9067-4399-99F7-76B9A8DD0A63}" destId="{24B11B80-B85D-42B7-8256-02B6C0CA3BB3}" srcOrd="5" destOrd="0" presId="urn:microsoft.com/office/officeart/2005/8/layout/arrow2"/>
    <dgm:cxn modelId="{0C144B7C-60AC-4D02-9434-E2AC44C59F98}" type="presParOf" srcId="{E8B3B85D-9067-4399-99F7-76B9A8DD0A63}" destId="{442AB13D-CA22-4005-83CB-0E6DE6858851}" srcOrd="6" destOrd="0" presId="urn:microsoft.com/office/officeart/2005/8/layout/arrow2"/>
    <dgm:cxn modelId="{7B53D074-C85C-4234-862F-BD9C19A66862}" type="presParOf" srcId="{E8B3B85D-9067-4399-99F7-76B9A8DD0A63}" destId="{04EBD278-782D-4EA5-82F2-4D1E39699BD6}" srcOrd="7" destOrd="0" presId="urn:microsoft.com/office/officeart/2005/8/layout/arrow2"/>
    <dgm:cxn modelId="{D7E4108E-01C5-49B3-B721-B4F0F458E8AC}" type="presParOf" srcId="{E8B3B85D-9067-4399-99F7-76B9A8DD0A63}" destId="{12F2D8DE-A34B-4E92-8E24-E553D3A69D95}" srcOrd="8" destOrd="0" presId="urn:microsoft.com/office/officeart/2005/8/layout/arrow2"/>
    <dgm:cxn modelId="{BB16FD9A-FE69-40B7-BE80-6E85120DC7CF}" type="presParOf" srcId="{E8B3B85D-9067-4399-99F7-76B9A8DD0A63}" destId="{CE4E359E-F8BE-44FC-8DE1-06C4C5BB2459}"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3C5F9-F1F1-4464-8C37-1EA1198BFB06}">
      <dsp:nvSpPr>
        <dsp:cNvPr id="0" name=""/>
        <dsp:cNvSpPr/>
      </dsp:nvSpPr>
      <dsp:spPr>
        <a:xfrm rot="5400000">
          <a:off x="-254455" y="298881"/>
          <a:ext cx="1696368" cy="118745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ÖN HAZIRLIK</a:t>
          </a:r>
        </a:p>
      </dsp:txBody>
      <dsp:txXfrm rot="-5400000">
        <a:off x="0" y="638155"/>
        <a:ext cx="1187458" cy="508910"/>
      </dsp:txXfrm>
    </dsp:sp>
    <dsp:sp modelId="{386FEDC7-A6F6-4F48-A12F-E7E53B2B723C}">
      <dsp:nvSpPr>
        <dsp:cNvPr id="0" name=""/>
        <dsp:cNvSpPr/>
      </dsp:nvSpPr>
      <dsp:spPr>
        <a:xfrm rot="5400000">
          <a:off x="3542871" y="-2310986"/>
          <a:ext cx="1102639" cy="5813465"/>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b="1" kern="1200" dirty="0"/>
            <a:t>Gözden geçirin</a:t>
          </a:r>
        </a:p>
        <a:p>
          <a:pPr marL="171450" lvl="1" indent="-171450" algn="l" defTabSz="711200">
            <a:lnSpc>
              <a:spcPct val="90000"/>
            </a:lnSpc>
            <a:spcBef>
              <a:spcPct val="0"/>
            </a:spcBef>
            <a:spcAft>
              <a:spcPct val="15000"/>
            </a:spcAft>
            <a:buChar char="•"/>
          </a:pPr>
          <a:r>
            <a:rPr lang="tr-TR" sz="1600" b="1" kern="1200" dirty="0"/>
            <a:t>Soruları cevaplayın</a:t>
          </a:r>
        </a:p>
        <a:p>
          <a:pPr marL="171450" lvl="1" indent="-171450" algn="l" defTabSz="711200">
            <a:lnSpc>
              <a:spcPct val="90000"/>
            </a:lnSpc>
            <a:spcBef>
              <a:spcPct val="0"/>
            </a:spcBef>
            <a:spcAft>
              <a:spcPct val="15000"/>
            </a:spcAft>
            <a:buChar char="•"/>
          </a:pPr>
          <a:r>
            <a:rPr lang="tr-TR" sz="1600" b="1" kern="1200" dirty="0"/>
            <a:t>Tablo ve grafikleri inceleyin</a:t>
          </a:r>
        </a:p>
      </dsp:txBody>
      <dsp:txXfrm rot="-5400000">
        <a:off x="1187458" y="98253"/>
        <a:ext cx="5759639" cy="994987"/>
      </dsp:txXfrm>
    </dsp:sp>
    <dsp:sp modelId="{78655C76-B97A-496B-AC3C-EDE1BCD028E6}">
      <dsp:nvSpPr>
        <dsp:cNvPr id="0" name=""/>
        <dsp:cNvSpPr/>
      </dsp:nvSpPr>
      <dsp:spPr>
        <a:xfrm rot="5400000">
          <a:off x="-254455" y="1979553"/>
          <a:ext cx="1696368" cy="1187458"/>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DİNLEME</a:t>
          </a:r>
        </a:p>
      </dsp:txBody>
      <dsp:txXfrm rot="-5400000">
        <a:off x="0" y="2318827"/>
        <a:ext cx="1187458" cy="508910"/>
      </dsp:txXfrm>
    </dsp:sp>
    <dsp:sp modelId="{CDB6725D-0C59-44E0-8F53-F6B1BC4BDF33}">
      <dsp:nvSpPr>
        <dsp:cNvPr id="0" name=""/>
        <dsp:cNvSpPr/>
      </dsp:nvSpPr>
      <dsp:spPr>
        <a:xfrm rot="5400000">
          <a:off x="3389764" y="-630314"/>
          <a:ext cx="1408853" cy="5813465"/>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b="1" kern="1200" dirty="0"/>
            <a:t>Ön hazırlık yapın</a:t>
          </a:r>
        </a:p>
        <a:p>
          <a:pPr marL="171450" lvl="1" indent="-171450" algn="l" defTabSz="711200">
            <a:lnSpc>
              <a:spcPct val="90000"/>
            </a:lnSpc>
            <a:spcBef>
              <a:spcPct val="0"/>
            </a:spcBef>
            <a:spcAft>
              <a:spcPct val="15000"/>
            </a:spcAft>
            <a:buChar char="•"/>
          </a:pPr>
          <a:r>
            <a:rPr lang="tr-TR" sz="1600" b="1" kern="1200" dirty="0"/>
            <a:t>Dersi aksatmayın</a:t>
          </a:r>
        </a:p>
        <a:p>
          <a:pPr marL="171450" lvl="1" indent="-171450" algn="l" defTabSz="711200">
            <a:lnSpc>
              <a:spcPct val="90000"/>
            </a:lnSpc>
            <a:spcBef>
              <a:spcPct val="0"/>
            </a:spcBef>
            <a:spcAft>
              <a:spcPct val="15000"/>
            </a:spcAft>
            <a:buChar char="•"/>
          </a:pPr>
          <a:r>
            <a:rPr lang="tr-TR" sz="1600" b="1" kern="1200" dirty="0"/>
            <a:t>Dersi kaynatmayın</a:t>
          </a:r>
        </a:p>
        <a:p>
          <a:pPr marL="171450" lvl="1" indent="-171450" algn="l" defTabSz="711200">
            <a:lnSpc>
              <a:spcPct val="90000"/>
            </a:lnSpc>
            <a:spcBef>
              <a:spcPct val="0"/>
            </a:spcBef>
            <a:spcAft>
              <a:spcPct val="15000"/>
            </a:spcAft>
            <a:buChar char="•"/>
          </a:pPr>
          <a:r>
            <a:rPr lang="tr-TR" sz="1600" b="1" kern="1200" dirty="0"/>
            <a:t>Soru sorun</a:t>
          </a:r>
        </a:p>
      </dsp:txBody>
      <dsp:txXfrm rot="-5400000">
        <a:off x="1187459" y="1640766"/>
        <a:ext cx="5744690" cy="1271303"/>
      </dsp:txXfrm>
    </dsp:sp>
    <dsp:sp modelId="{10CDD29D-D2F5-4DD1-804E-5A78672B929D}">
      <dsp:nvSpPr>
        <dsp:cNvPr id="0" name=""/>
        <dsp:cNvSpPr/>
      </dsp:nvSpPr>
      <dsp:spPr>
        <a:xfrm rot="5400000">
          <a:off x="-254455" y="3896878"/>
          <a:ext cx="1696368" cy="1187458"/>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OKUMA</a:t>
          </a:r>
        </a:p>
      </dsp:txBody>
      <dsp:txXfrm rot="-5400000">
        <a:off x="0" y="4236152"/>
        <a:ext cx="1187458" cy="508910"/>
      </dsp:txXfrm>
    </dsp:sp>
    <dsp:sp modelId="{6735B58B-24FC-45CD-B680-60218B99CEE5}">
      <dsp:nvSpPr>
        <dsp:cNvPr id="0" name=""/>
        <dsp:cNvSpPr/>
      </dsp:nvSpPr>
      <dsp:spPr>
        <a:xfrm rot="5400000">
          <a:off x="3153110" y="1320497"/>
          <a:ext cx="1882161" cy="5813465"/>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tr-TR" sz="1400" b="1" kern="1200">
              <a:latin typeface="Comic Sans MS" pitchFamily="66" charset="0"/>
            </a:rPr>
            <a:t>Hedef belirleyin</a:t>
          </a:r>
          <a:endParaRPr lang="tr-TR" sz="1400" b="1" kern="1200" dirty="0"/>
        </a:p>
        <a:p>
          <a:pPr marL="114300" lvl="1" indent="-114300" algn="l" defTabSz="622300">
            <a:lnSpc>
              <a:spcPct val="90000"/>
            </a:lnSpc>
            <a:spcBef>
              <a:spcPct val="0"/>
            </a:spcBef>
            <a:spcAft>
              <a:spcPct val="15000"/>
            </a:spcAft>
            <a:buChar char="•"/>
          </a:pPr>
          <a:r>
            <a:rPr lang="tr-TR" sz="1400" b="1" kern="1200">
              <a:latin typeface="Comic Sans MS" pitchFamily="66" charset="0"/>
            </a:rPr>
            <a:t>Metni gözden geçirin.</a:t>
          </a:r>
          <a:endParaRPr lang="tr-TR" sz="1400" b="1" kern="1200" dirty="0"/>
        </a:p>
        <a:p>
          <a:pPr marL="114300" lvl="1" indent="-114300" algn="l" defTabSz="622300">
            <a:lnSpc>
              <a:spcPct val="90000"/>
            </a:lnSpc>
            <a:spcBef>
              <a:spcPct val="0"/>
            </a:spcBef>
            <a:spcAft>
              <a:spcPct val="15000"/>
            </a:spcAft>
            <a:buChar char="•"/>
          </a:pPr>
          <a:r>
            <a:rPr lang="tr-TR" sz="1400" b="1" kern="1200">
              <a:latin typeface="Comic Sans MS" pitchFamily="66" charset="0"/>
            </a:rPr>
            <a:t>Not alın.</a:t>
          </a:r>
          <a:endParaRPr lang="tr-TR" sz="1400" b="1" kern="1200" dirty="0"/>
        </a:p>
        <a:p>
          <a:pPr marL="114300" lvl="1" indent="-114300" algn="l" defTabSz="622300">
            <a:lnSpc>
              <a:spcPct val="90000"/>
            </a:lnSpc>
            <a:spcBef>
              <a:spcPct val="0"/>
            </a:spcBef>
            <a:spcAft>
              <a:spcPct val="15000"/>
            </a:spcAft>
            <a:buChar char="•"/>
          </a:pPr>
          <a:r>
            <a:rPr lang="tr-TR" sz="1400" b="1" kern="1200">
              <a:latin typeface="Comic Sans MS" pitchFamily="66" charset="0"/>
            </a:rPr>
            <a:t>Altını çizin.</a:t>
          </a:r>
          <a:endParaRPr lang="tr-TR" sz="1400" b="1" kern="1200" dirty="0"/>
        </a:p>
        <a:p>
          <a:pPr marL="114300" lvl="1" indent="-114300" algn="l" defTabSz="622300">
            <a:lnSpc>
              <a:spcPct val="90000"/>
            </a:lnSpc>
            <a:spcBef>
              <a:spcPct val="0"/>
            </a:spcBef>
            <a:spcAft>
              <a:spcPct val="15000"/>
            </a:spcAft>
            <a:buChar char="•"/>
          </a:pPr>
          <a:r>
            <a:rPr lang="tr-TR" sz="1400" b="1" kern="1200">
              <a:latin typeface="Comic Sans MS" pitchFamily="66" charset="0"/>
            </a:rPr>
            <a:t>Anlaşılamayan yerleri belirleyin</a:t>
          </a:r>
          <a:endParaRPr lang="tr-TR" sz="1400" b="1" kern="1200" dirty="0"/>
        </a:p>
      </dsp:txBody>
      <dsp:txXfrm rot="-5400000">
        <a:off x="1187458" y="3378029"/>
        <a:ext cx="5721585" cy="1698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AF8EB-BC44-4333-AA5A-357CDA1329B1}">
      <dsp:nvSpPr>
        <dsp:cNvPr id="0" name=""/>
        <dsp:cNvSpPr/>
      </dsp:nvSpPr>
      <dsp:spPr>
        <a:xfrm rot="5400000">
          <a:off x="-247383" y="353947"/>
          <a:ext cx="1649222" cy="1154455"/>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t>NOT TUTMA</a:t>
          </a:r>
        </a:p>
      </dsp:txBody>
      <dsp:txXfrm rot="-5400000">
        <a:off x="1" y="683792"/>
        <a:ext cx="1154455" cy="494767"/>
      </dsp:txXfrm>
    </dsp:sp>
    <dsp:sp modelId="{64EE12B1-0C9C-4FCD-9A46-6292B465516D}">
      <dsp:nvSpPr>
        <dsp:cNvPr id="0" name=""/>
        <dsp:cNvSpPr/>
      </dsp:nvSpPr>
      <dsp:spPr>
        <a:xfrm rot="5400000">
          <a:off x="3541692" y="-2280672"/>
          <a:ext cx="1071994" cy="5846468"/>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tr-TR" sz="1400" b="1" kern="1200">
              <a:latin typeface="Comic Sans MS" pitchFamily="66" charset="0"/>
            </a:rPr>
            <a:t>Dersi aksatmayın.</a:t>
          </a:r>
          <a:endParaRPr lang="tr-TR" sz="1400" b="1" kern="1200" dirty="0"/>
        </a:p>
        <a:p>
          <a:pPr marL="114300" lvl="1" indent="-114300" algn="l" defTabSz="622300">
            <a:lnSpc>
              <a:spcPct val="90000"/>
            </a:lnSpc>
            <a:spcBef>
              <a:spcPct val="0"/>
            </a:spcBef>
            <a:spcAft>
              <a:spcPct val="15000"/>
            </a:spcAft>
            <a:buChar char="•"/>
          </a:pPr>
          <a:r>
            <a:rPr lang="tr-TR" sz="1400" b="1" kern="1200" dirty="0">
              <a:latin typeface="Comic Sans MS" pitchFamily="66" charset="0"/>
            </a:rPr>
            <a:t>Önce dinleyip sonra yazın.</a:t>
          </a:r>
          <a:endParaRPr lang="tr-TR" sz="1400" b="1" kern="1200" dirty="0"/>
        </a:p>
        <a:p>
          <a:pPr marL="114300" lvl="1" indent="-114300" algn="l" defTabSz="622300">
            <a:lnSpc>
              <a:spcPct val="90000"/>
            </a:lnSpc>
            <a:spcBef>
              <a:spcPct val="0"/>
            </a:spcBef>
            <a:spcAft>
              <a:spcPct val="15000"/>
            </a:spcAft>
            <a:buChar char="•"/>
          </a:pPr>
          <a:r>
            <a:rPr lang="tr-TR" sz="1400" b="1" kern="1200">
              <a:latin typeface="Comic Sans MS" pitchFamily="66" charset="0"/>
            </a:rPr>
            <a:t>Anlaşılamayan yerleri sorun</a:t>
          </a:r>
          <a:endParaRPr lang="tr-TR" sz="1400" b="1" kern="1200" dirty="0"/>
        </a:p>
        <a:p>
          <a:pPr marL="114300" lvl="1" indent="-114300" algn="l" defTabSz="622300">
            <a:lnSpc>
              <a:spcPct val="90000"/>
            </a:lnSpc>
            <a:spcBef>
              <a:spcPct val="0"/>
            </a:spcBef>
            <a:spcAft>
              <a:spcPct val="15000"/>
            </a:spcAft>
            <a:buChar char="•"/>
          </a:pPr>
          <a:r>
            <a:rPr lang="tr-TR" sz="1400" b="1" kern="1200">
              <a:latin typeface="Comic Sans MS" pitchFamily="66" charset="0"/>
            </a:rPr>
            <a:t>Kısaltmalar yapın. </a:t>
          </a:r>
          <a:endParaRPr lang="tr-TR" sz="1400" b="1" kern="1200" dirty="0"/>
        </a:p>
      </dsp:txBody>
      <dsp:txXfrm rot="-5400000">
        <a:off x="1154455" y="158895"/>
        <a:ext cx="5794138" cy="967334"/>
      </dsp:txXfrm>
    </dsp:sp>
    <dsp:sp modelId="{F96B680E-3864-45E8-8EEF-A4CAD8231B7A}">
      <dsp:nvSpPr>
        <dsp:cNvPr id="0" name=""/>
        <dsp:cNvSpPr/>
      </dsp:nvSpPr>
      <dsp:spPr>
        <a:xfrm rot="5400000">
          <a:off x="-247383" y="2166890"/>
          <a:ext cx="1649222" cy="1154455"/>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t>TEKRAR</a:t>
          </a:r>
        </a:p>
      </dsp:txBody>
      <dsp:txXfrm rot="-5400000">
        <a:off x="1" y="2496735"/>
        <a:ext cx="1154455" cy="494767"/>
      </dsp:txXfrm>
    </dsp:sp>
    <dsp:sp modelId="{9C805F64-55C6-4A40-AA75-8835E3C283F8}">
      <dsp:nvSpPr>
        <dsp:cNvPr id="0" name=""/>
        <dsp:cNvSpPr/>
      </dsp:nvSpPr>
      <dsp:spPr>
        <a:xfrm rot="5400000">
          <a:off x="3220142" y="-467729"/>
          <a:ext cx="1715095" cy="5846468"/>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b="1" kern="1200">
              <a:latin typeface="Comic Sans MS" pitchFamily="66" charset="0"/>
            </a:rPr>
            <a:t>Zihinden tekrar yapın.</a:t>
          </a:r>
          <a:endParaRPr lang="tr-TR" sz="1600" b="1" kern="1200" dirty="0"/>
        </a:p>
        <a:p>
          <a:pPr marL="171450" lvl="1" indent="-171450" algn="l" defTabSz="711200">
            <a:lnSpc>
              <a:spcPct val="90000"/>
            </a:lnSpc>
            <a:spcBef>
              <a:spcPct val="0"/>
            </a:spcBef>
            <a:spcAft>
              <a:spcPct val="15000"/>
            </a:spcAft>
            <a:buChar char="•"/>
          </a:pPr>
          <a:r>
            <a:rPr lang="tr-TR" sz="1600" b="1" kern="1200">
              <a:latin typeface="Comic Sans MS" pitchFamily="66" charset="0"/>
            </a:rPr>
            <a:t>Yazarak tekrar yapın.</a:t>
          </a:r>
          <a:endParaRPr lang="tr-TR" sz="1600" b="1" kern="1200" dirty="0"/>
        </a:p>
        <a:p>
          <a:pPr marL="171450" lvl="1" indent="-171450" algn="l" defTabSz="711200">
            <a:lnSpc>
              <a:spcPct val="90000"/>
            </a:lnSpc>
            <a:spcBef>
              <a:spcPct val="0"/>
            </a:spcBef>
            <a:spcAft>
              <a:spcPct val="15000"/>
            </a:spcAft>
            <a:buChar char="•"/>
          </a:pPr>
          <a:r>
            <a:rPr lang="tr-TR" sz="1600" b="1" kern="1200">
              <a:latin typeface="Comic Sans MS" pitchFamily="66" charset="0"/>
            </a:rPr>
            <a:t>Karşılaştırma yapın.</a:t>
          </a:r>
          <a:endParaRPr lang="tr-TR" sz="1600" b="1" kern="1200" dirty="0"/>
        </a:p>
        <a:p>
          <a:pPr marL="171450" lvl="1" indent="-171450" algn="l" defTabSz="711200">
            <a:lnSpc>
              <a:spcPct val="90000"/>
            </a:lnSpc>
            <a:spcBef>
              <a:spcPct val="0"/>
            </a:spcBef>
            <a:spcAft>
              <a:spcPct val="15000"/>
            </a:spcAft>
            <a:buChar char="•"/>
          </a:pPr>
          <a:r>
            <a:rPr lang="tr-TR" sz="1600" b="1" kern="1200">
              <a:latin typeface="Comic Sans MS" pitchFamily="66" charset="0"/>
            </a:rPr>
            <a:t>Dersten sonra tekrar edin.</a:t>
          </a:r>
          <a:endParaRPr lang="tr-TR" sz="1600" b="1" kern="1200" dirty="0"/>
        </a:p>
        <a:p>
          <a:pPr marL="171450" lvl="1" indent="-171450" algn="l" defTabSz="711200">
            <a:lnSpc>
              <a:spcPct val="90000"/>
            </a:lnSpc>
            <a:spcBef>
              <a:spcPct val="0"/>
            </a:spcBef>
            <a:spcAft>
              <a:spcPct val="15000"/>
            </a:spcAft>
            <a:buChar char="•"/>
          </a:pPr>
          <a:r>
            <a:rPr lang="tr-TR" sz="1600" b="1" kern="1200">
              <a:latin typeface="Comic Sans MS" pitchFamily="66" charset="0"/>
            </a:rPr>
            <a:t>Yatmadan önce ve kalkınca tekrar edin.</a:t>
          </a:r>
          <a:endParaRPr lang="tr-TR" sz="1600" b="1" kern="1200" dirty="0"/>
        </a:p>
      </dsp:txBody>
      <dsp:txXfrm rot="-5400000">
        <a:off x="1154456" y="1681681"/>
        <a:ext cx="5762744" cy="1547647"/>
      </dsp:txXfrm>
    </dsp:sp>
    <dsp:sp modelId="{231E2924-CC33-420A-AE2A-19D78B87C3EE}">
      <dsp:nvSpPr>
        <dsp:cNvPr id="0" name=""/>
        <dsp:cNvSpPr/>
      </dsp:nvSpPr>
      <dsp:spPr>
        <a:xfrm rot="5400000">
          <a:off x="-247383" y="4089129"/>
          <a:ext cx="1649222" cy="1154455"/>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t>TEST TEKNİĞİ</a:t>
          </a:r>
        </a:p>
      </dsp:txBody>
      <dsp:txXfrm rot="-5400000">
        <a:off x="1" y="4418974"/>
        <a:ext cx="1154455" cy="494767"/>
      </dsp:txXfrm>
    </dsp:sp>
    <dsp:sp modelId="{B75886D7-C608-4FFC-85BB-8FE126472DE1}">
      <dsp:nvSpPr>
        <dsp:cNvPr id="0" name=""/>
        <dsp:cNvSpPr/>
      </dsp:nvSpPr>
      <dsp:spPr>
        <a:xfrm rot="5400000">
          <a:off x="3110847" y="1454509"/>
          <a:ext cx="1933685" cy="5846468"/>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tr-TR" sz="1400" b="1" kern="1200">
              <a:latin typeface="Comic Sans MS" pitchFamily="66" charset="0"/>
            </a:rPr>
            <a:t>Bilmediğiniz konudan soru çözmeyin </a:t>
          </a:r>
          <a:endParaRPr lang="tr-TR" sz="1400" kern="1200" dirty="0"/>
        </a:p>
        <a:p>
          <a:pPr marL="114300" lvl="1" indent="-114300" algn="l" defTabSz="622300">
            <a:lnSpc>
              <a:spcPct val="90000"/>
            </a:lnSpc>
            <a:spcBef>
              <a:spcPct val="0"/>
            </a:spcBef>
            <a:spcAft>
              <a:spcPct val="15000"/>
            </a:spcAft>
            <a:buChar char="•"/>
          </a:pPr>
          <a:r>
            <a:rPr lang="tr-TR" sz="1400" b="1" kern="1200">
              <a:latin typeface="Comic Sans MS" pitchFamily="66" charset="0"/>
            </a:rPr>
            <a:t>Önce konu çalışın.</a:t>
          </a:r>
          <a:endParaRPr lang="tr-TR" sz="1400" b="1" kern="1200" dirty="0">
            <a:latin typeface="Comic Sans MS" pitchFamily="66" charset="0"/>
          </a:endParaRPr>
        </a:p>
        <a:p>
          <a:pPr marL="114300" lvl="1" indent="-114300" algn="l" defTabSz="622300">
            <a:lnSpc>
              <a:spcPct val="90000"/>
            </a:lnSpc>
            <a:spcBef>
              <a:spcPct val="0"/>
            </a:spcBef>
            <a:spcAft>
              <a:spcPct val="15000"/>
            </a:spcAft>
            <a:buChar char="•"/>
          </a:pPr>
          <a:r>
            <a:rPr lang="tr-TR" sz="1400" b="1" kern="1200">
              <a:latin typeface="Comic Sans MS" pitchFamily="66" charset="0"/>
            </a:rPr>
            <a:t>Sonra soru belirleyin.</a:t>
          </a:r>
          <a:endParaRPr lang="tr-TR" sz="1400" b="1" kern="1200" dirty="0">
            <a:latin typeface="Comic Sans MS" pitchFamily="66" charset="0"/>
          </a:endParaRPr>
        </a:p>
        <a:p>
          <a:pPr marL="114300" lvl="1" indent="-114300" algn="l" defTabSz="622300">
            <a:lnSpc>
              <a:spcPct val="90000"/>
            </a:lnSpc>
            <a:spcBef>
              <a:spcPct val="0"/>
            </a:spcBef>
            <a:spcAft>
              <a:spcPct val="15000"/>
            </a:spcAft>
            <a:buChar char="•"/>
          </a:pPr>
          <a:r>
            <a:rPr lang="tr-TR" sz="1400" b="1" kern="1200">
              <a:latin typeface="Comic Sans MS" pitchFamily="66" charset="0"/>
            </a:rPr>
            <a:t>Bir oturuşta süreli olarak çözün.</a:t>
          </a:r>
          <a:endParaRPr lang="tr-TR" sz="1400" b="1" kern="1200" dirty="0">
            <a:latin typeface="Comic Sans MS" pitchFamily="66" charset="0"/>
          </a:endParaRPr>
        </a:p>
        <a:p>
          <a:pPr marL="114300" lvl="1" indent="-114300" algn="l" defTabSz="622300">
            <a:lnSpc>
              <a:spcPct val="90000"/>
            </a:lnSpc>
            <a:spcBef>
              <a:spcPct val="0"/>
            </a:spcBef>
            <a:spcAft>
              <a:spcPct val="15000"/>
            </a:spcAft>
            <a:buChar char="•"/>
          </a:pPr>
          <a:r>
            <a:rPr lang="tr-TR" sz="1400" b="1" kern="1200">
              <a:latin typeface="Comic Sans MS" pitchFamily="66" charset="0"/>
            </a:rPr>
            <a:t>Cevapları en son kontrol edin.</a:t>
          </a:r>
          <a:endParaRPr lang="tr-TR" sz="1400" b="1" kern="1200" dirty="0">
            <a:latin typeface="Comic Sans MS" pitchFamily="66" charset="0"/>
          </a:endParaRPr>
        </a:p>
        <a:p>
          <a:pPr marL="114300" lvl="1" indent="-114300" algn="l" defTabSz="622300">
            <a:lnSpc>
              <a:spcPct val="90000"/>
            </a:lnSpc>
            <a:spcBef>
              <a:spcPct val="0"/>
            </a:spcBef>
            <a:spcAft>
              <a:spcPct val="15000"/>
            </a:spcAft>
            <a:buChar char="•"/>
          </a:pPr>
          <a:r>
            <a:rPr lang="tr-TR" sz="1400" b="1" kern="1200">
              <a:latin typeface="Comic Sans MS" pitchFamily="66" charset="0"/>
            </a:rPr>
            <a:t>Yanlışları belirleyin.</a:t>
          </a:r>
          <a:endParaRPr lang="tr-TR" sz="1400" b="1" kern="1200" dirty="0">
            <a:latin typeface="Comic Sans MS" pitchFamily="66" charset="0"/>
          </a:endParaRPr>
        </a:p>
        <a:p>
          <a:pPr marL="114300" lvl="1" indent="-114300" algn="l" defTabSz="622300">
            <a:lnSpc>
              <a:spcPct val="90000"/>
            </a:lnSpc>
            <a:spcBef>
              <a:spcPct val="0"/>
            </a:spcBef>
            <a:spcAft>
              <a:spcPct val="15000"/>
            </a:spcAft>
            <a:buChar char="•"/>
          </a:pPr>
          <a:r>
            <a:rPr lang="tr-TR" sz="1400" b="1" kern="1200">
              <a:latin typeface="Comic Sans MS" pitchFamily="66" charset="0"/>
            </a:rPr>
            <a:t>Bilemediklerinizi sorun.</a:t>
          </a:r>
          <a:endParaRPr lang="tr-TR" sz="1400" kern="1200" dirty="0"/>
        </a:p>
      </dsp:txBody>
      <dsp:txXfrm rot="-5400000">
        <a:off x="1154456" y="3505296"/>
        <a:ext cx="5752073" cy="17448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B8C62-82A6-4D87-B67C-06AF13D1EFE4}">
      <dsp:nvSpPr>
        <dsp:cNvPr id="0" name=""/>
        <dsp:cNvSpPr/>
      </dsp:nvSpPr>
      <dsp:spPr>
        <a:xfrm>
          <a:off x="-247842" y="0"/>
          <a:ext cx="8639617" cy="5032395"/>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D153F1-DCF0-47E5-9002-0F4EDEF49815}">
      <dsp:nvSpPr>
        <dsp:cNvPr id="0" name=""/>
        <dsp:cNvSpPr/>
      </dsp:nvSpPr>
      <dsp:spPr>
        <a:xfrm>
          <a:off x="839154" y="3742089"/>
          <a:ext cx="185192" cy="18519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1ED37F-0FE5-425C-911E-866E8F14C999}">
      <dsp:nvSpPr>
        <dsp:cNvPr id="0" name=""/>
        <dsp:cNvSpPr/>
      </dsp:nvSpPr>
      <dsp:spPr>
        <a:xfrm>
          <a:off x="931750" y="3834685"/>
          <a:ext cx="1054790" cy="1197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29" tIns="0" rIns="0" bIns="0" numCol="1" spcCol="1270" anchor="t" anchorCtr="0">
          <a:noAutofit/>
        </a:bodyPr>
        <a:lstStyle/>
        <a:p>
          <a:pPr marL="0" lvl="0" indent="0" algn="l" defTabSz="622300">
            <a:lnSpc>
              <a:spcPct val="90000"/>
            </a:lnSpc>
            <a:spcBef>
              <a:spcPct val="0"/>
            </a:spcBef>
            <a:spcAft>
              <a:spcPct val="35000"/>
            </a:spcAft>
            <a:buNone/>
          </a:pPr>
          <a:r>
            <a:rPr lang="tr-TR" sz="1400" kern="1200" dirty="0"/>
            <a:t>Amaçsızca çalışmak</a:t>
          </a:r>
        </a:p>
      </dsp:txBody>
      <dsp:txXfrm>
        <a:off x="931750" y="3834685"/>
        <a:ext cx="1054790" cy="1197710"/>
      </dsp:txXfrm>
    </dsp:sp>
    <dsp:sp modelId="{8D633A9D-A94C-4023-B622-AC265D17A8D9}">
      <dsp:nvSpPr>
        <dsp:cNvPr id="0" name=""/>
        <dsp:cNvSpPr/>
      </dsp:nvSpPr>
      <dsp:spPr>
        <a:xfrm>
          <a:off x="1841608" y="2778889"/>
          <a:ext cx="289866" cy="28986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6A61F1-F345-497D-904A-17C769EE295F}">
      <dsp:nvSpPr>
        <dsp:cNvPr id="0" name=""/>
        <dsp:cNvSpPr/>
      </dsp:nvSpPr>
      <dsp:spPr>
        <a:xfrm>
          <a:off x="1986541" y="2923822"/>
          <a:ext cx="1336604" cy="2108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594" tIns="0" rIns="0" bIns="0" numCol="1" spcCol="1270" anchor="t" anchorCtr="0">
          <a:noAutofit/>
        </a:bodyPr>
        <a:lstStyle/>
        <a:p>
          <a:pPr marL="0" lvl="0" indent="0" algn="l" defTabSz="1022350">
            <a:lnSpc>
              <a:spcPct val="90000"/>
            </a:lnSpc>
            <a:spcBef>
              <a:spcPct val="0"/>
            </a:spcBef>
            <a:spcAft>
              <a:spcPct val="35000"/>
            </a:spcAft>
            <a:buNone/>
          </a:pPr>
          <a:r>
            <a:rPr lang="tr-TR" sz="2300" kern="1200" dirty="0"/>
            <a:t>Plansız çalışmak</a:t>
          </a:r>
        </a:p>
      </dsp:txBody>
      <dsp:txXfrm>
        <a:off x="1986541" y="2923822"/>
        <a:ext cx="1336604" cy="2108573"/>
      </dsp:txXfrm>
    </dsp:sp>
    <dsp:sp modelId="{730FA435-165C-49DD-8172-0F26B574D441}">
      <dsp:nvSpPr>
        <dsp:cNvPr id="0" name=""/>
        <dsp:cNvSpPr/>
      </dsp:nvSpPr>
      <dsp:spPr>
        <a:xfrm>
          <a:off x="3129901" y="2010945"/>
          <a:ext cx="386488" cy="38648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29D525-BBFA-409A-B354-F3FEB75E5894}">
      <dsp:nvSpPr>
        <dsp:cNvPr id="0" name=""/>
        <dsp:cNvSpPr/>
      </dsp:nvSpPr>
      <dsp:spPr>
        <a:xfrm>
          <a:off x="3323145" y="2204189"/>
          <a:ext cx="1554003" cy="2828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792" tIns="0" rIns="0" bIns="0" numCol="1" spcCol="1270" anchor="t" anchorCtr="0">
          <a:noAutofit/>
        </a:bodyPr>
        <a:lstStyle/>
        <a:p>
          <a:pPr marL="0" lvl="0" indent="0" algn="l" defTabSz="1022350">
            <a:lnSpc>
              <a:spcPct val="90000"/>
            </a:lnSpc>
            <a:spcBef>
              <a:spcPct val="0"/>
            </a:spcBef>
            <a:spcAft>
              <a:spcPct val="35000"/>
            </a:spcAft>
            <a:buNone/>
          </a:pPr>
          <a:r>
            <a:rPr lang="tr-TR" sz="2300" kern="1200" dirty="0"/>
            <a:t>Yatarak ve uzanarak çalışmak</a:t>
          </a:r>
        </a:p>
      </dsp:txBody>
      <dsp:txXfrm>
        <a:off x="3323145" y="2204189"/>
        <a:ext cx="1554003" cy="2828206"/>
      </dsp:txXfrm>
    </dsp:sp>
    <dsp:sp modelId="{F216E941-491C-468A-BB00-442912302955}">
      <dsp:nvSpPr>
        <dsp:cNvPr id="0" name=""/>
        <dsp:cNvSpPr/>
      </dsp:nvSpPr>
      <dsp:spPr>
        <a:xfrm>
          <a:off x="4627542" y="1411083"/>
          <a:ext cx="499213" cy="49921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CCDBDC-2BEE-4A6E-9A44-F6014BC7920B}">
      <dsp:nvSpPr>
        <dsp:cNvPr id="0" name=""/>
        <dsp:cNvSpPr/>
      </dsp:nvSpPr>
      <dsp:spPr>
        <a:xfrm>
          <a:off x="4877149" y="1660690"/>
          <a:ext cx="1610366" cy="3371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523" tIns="0" rIns="0" bIns="0" numCol="1" spcCol="1270" anchor="t" anchorCtr="0">
          <a:noAutofit/>
        </a:bodyPr>
        <a:lstStyle/>
        <a:p>
          <a:pPr marL="0" lvl="0" indent="0" algn="l" defTabSz="1022350">
            <a:lnSpc>
              <a:spcPct val="90000"/>
            </a:lnSpc>
            <a:spcBef>
              <a:spcPct val="0"/>
            </a:spcBef>
            <a:spcAft>
              <a:spcPct val="35000"/>
            </a:spcAft>
            <a:buNone/>
          </a:pPr>
          <a:r>
            <a:rPr lang="tr-TR" sz="2300" kern="1200" dirty="0" err="1"/>
            <a:t>Tv</a:t>
          </a:r>
          <a:r>
            <a:rPr lang="tr-TR" sz="2300" kern="1200" dirty="0"/>
            <a:t> karşısında çalışmak</a:t>
          </a:r>
        </a:p>
        <a:p>
          <a:pPr marL="0" lvl="0" indent="0" algn="l" defTabSz="1022350">
            <a:lnSpc>
              <a:spcPct val="90000"/>
            </a:lnSpc>
            <a:spcBef>
              <a:spcPct val="0"/>
            </a:spcBef>
            <a:spcAft>
              <a:spcPct val="35000"/>
            </a:spcAft>
            <a:buNone/>
          </a:pPr>
          <a:endParaRPr lang="tr-TR" sz="2300" kern="1200" dirty="0"/>
        </a:p>
      </dsp:txBody>
      <dsp:txXfrm>
        <a:off x="4877149" y="1660690"/>
        <a:ext cx="1610366" cy="3371705"/>
      </dsp:txXfrm>
    </dsp:sp>
    <dsp:sp modelId="{5083AD23-E229-4462-A4C0-435A848D91A4}">
      <dsp:nvSpPr>
        <dsp:cNvPr id="0" name=""/>
        <dsp:cNvSpPr/>
      </dsp:nvSpPr>
      <dsp:spPr>
        <a:xfrm>
          <a:off x="6169468" y="1010505"/>
          <a:ext cx="636094" cy="63609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D6A273-4C88-4DCE-81D4-37F532656D8B}">
      <dsp:nvSpPr>
        <dsp:cNvPr id="0" name=""/>
        <dsp:cNvSpPr/>
      </dsp:nvSpPr>
      <dsp:spPr>
        <a:xfrm>
          <a:off x="6500866" y="1328552"/>
          <a:ext cx="1610366" cy="3703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7053" tIns="0" rIns="0" bIns="0" numCol="1" spcCol="1270" anchor="t" anchorCtr="0">
          <a:noAutofit/>
        </a:bodyPr>
        <a:lstStyle/>
        <a:p>
          <a:pPr marL="0" lvl="0" indent="0" algn="l" defTabSz="1022350">
            <a:lnSpc>
              <a:spcPct val="90000"/>
            </a:lnSpc>
            <a:spcBef>
              <a:spcPct val="0"/>
            </a:spcBef>
            <a:spcAft>
              <a:spcPct val="35000"/>
            </a:spcAft>
            <a:buNone/>
          </a:pPr>
          <a:r>
            <a:rPr lang="tr-TR" sz="2300" kern="1200" dirty="0"/>
            <a:t>Müzik dinleyerek çalışmak </a:t>
          </a:r>
        </a:p>
      </dsp:txBody>
      <dsp:txXfrm>
        <a:off x="6500866" y="1328552"/>
        <a:ext cx="1610366" cy="37038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A20D3-95ED-46E5-862A-40B6547EDBCA}">
      <dsp:nvSpPr>
        <dsp:cNvPr id="0" name=""/>
        <dsp:cNvSpPr/>
      </dsp:nvSpPr>
      <dsp:spPr>
        <a:xfrm>
          <a:off x="0" y="388453"/>
          <a:ext cx="8472518" cy="5295323"/>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241557-40F4-4A88-A3D5-DEE8AA550E7D}">
      <dsp:nvSpPr>
        <dsp:cNvPr id="0" name=""/>
        <dsp:cNvSpPr/>
      </dsp:nvSpPr>
      <dsp:spPr>
        <a:xfrm>
          <a:off x="834543" y="4326055"/>
          <a:ext cx="194867" cy="19486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3A9868-6766-4371-A663-AA5D7D0C6B5D}">
      <dsp:nvSpPr>
        <dsp:cNvPr id="0" name=""/>
        <dsp:cNvSpPr/>
      </dsp:nvSpPr>
      <dsp:spPr>
        <a:xfrm>
          <a:off x="787878" y="4423489"/>
          <a:ext cx="1398096" cy="1260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56" tIns="0" rIns="0" bIns="0" numCol="1" spcCol="1270" anchor="t" anchorCtr="0">
          <a:noAutofit/>
        </a:bodyPr>
        <a:lstStyle/>
        <a:p>
          <a:pPr marL="0" lvl="0" indent="0" algn="l" defTabSz="711200">
            <a:lnSpc>
              <a:spcPct val="90000"/>
            </a:lnSpc>
            <a:spcBef>
              <a:spcPct val="0"/>
            </a:spcBef>
            <a:spcAft>
              <a:spcPct val="35000"/>
            </a:spcAft>
            <a:buNone/>
          </a:pPr>
          <a:r>
            <a:rPr lang="tr-TR" sz="1600" kern="1200" dirty="0"/>
            <a:t>Ezberleyerek öğrenmeye çalışmak</a:t>
          </a:r>
        </a:p>
      </dsp:txBody>
      <dsp:txXfrm>
        <a:off x="787878" y="4423489"/>
        <a:ext cx="1398096" cy="1260287"/>
      </dsp:txXfrm>
    </dsp:sp>
    <dsp:sp modelId="{D5950BBB-28C7-4CA6-A98D-3D845AEF471E}">
      <dsp:nvSpPr>
        <dsp:cNvPr id="0" name=""/>
        <dsp:cNvSpPr/>
      </dsp:nvSpPr>
      <dsp:spPr>
        <a:xfrm>
          <a:off x="1889371" y="3312530"/>
          <a:ext cx="305010" cy="30501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45516F-1BCD-4F21-83C5-48259EF7E3D1}">
      <dsp:nvSpPr>
        <dsp:cNvPr id="0" name=""/>
        <dsp:cNvSpPr/>
      </dsp:nvSpPr>
      <dsp:spPr>
        <a:xfrm>
          <a:off x="2041876" y="3465036"/>
          <a:ext cx="1406437" cy="2218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619" tIns="0" rIns="0" bIns="0" numCol="1" spcCol="1270" anchor="t" anchorCtr="0">
          <a:noAutofit/>
        </a:bodyPr>
        <a:lstStyle/>
        <a:p>
          <a:pPr marL="0" lvl="0" indent="0" algn="l" defTabSz="755650">
            <a:lnSpc>
              <a:spcPct val="90000"/>
            </a:lnSpc>
            <a:spcBef>
              <a:spcPct val="0"/>
            </a:spcBef>
            <a:spcAft>
              <a:spcPct val="35000"/>
            </a:spcAft>
            <a:buNone/>
          </a:pPr>
          <a:r>
            <a:rPr lang="tr-TR" sz="1700" kern="1200" dirty="0"/>
            <a:t>Anlamadığı dersi bırakmak</a:t>
          </a:r>
        </a:p>
      </dsp:txBody>
      <dsp:txXfrm>
        <a:off x="2041876" y="3465036"/>
        <a:ext cx="1406437" cy="2218740"/>
      </dsp:txXfrm>
    </dsp:sp>
    <dsp:sp modelId="{A7C2E9A0-427E-4E0C-B6BD-22D413E3CF21}">
      <dsp:nvSpPr>
        <dsp:cNvPr id="0" name=""/>
        <dsp:cNvSpPr/>
      </dsp:nvSpPr>
      <dsp:spPr>
        <a:xfrm>
          <a:off x="3244974" y="2504464"/>
          <a:ext cx="406680" cy="40668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B11B80-B85D-42B7-8256-02B6C0CA3BB3}">
      <dsp:nvSpPr>
        <dsp:cNvPr id="0" name=""/>
        <dsp:cNvSpPr/>
      </dsp:nvSpPr>
      <dsp:spPr>
        <a:xfrm>
          <a:off x="3448314" y="2707804"/>
          <a:ext cx="1635195" cy="2975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492" tIns="0" rIns="0" bIns="0" numCol="1" spcCol="1270" anchor="t" anchorCtr="0">
          <a:noAutofit/>
        </a:bodyPr>
        <a:lstStyle/>
        <a:p>
          <a:pPr marL="0" lvl="0" indent="0" algn="l" defTabSz="755650">
            <a:lnSpc>
              <a:spcPct val="90000"/>
            </a:lnSpc>
            <a:spcBef>
              <a:spcPct val="0"/>
            </a:spcBef>
            <a:spcAft>
              <a:spcPct val="35000"/>
            </a:spcAft>
            <a:buNone/>
          </a:pPr>
          <a:r>
            <a:rPr lang="tr-TR" sz="1700" kern="1200" dirty="0"/>
            <a:t>Kaynaklardan yararlanmamak</a:t>
          </a:r>
        </a:p>
      </dsp:txBody>
      <dsp:txXfrm>
        <a:off x="3448314" y="2707804"/>
        <a:ext cx="1635195" cy="2975971"/>
      </dsp:txXfrm>
    </dsp:sp>
    <dsp:sp modelId="{442AB13D-CA22-4005-83CB-0E6DE6858851}">
      <dsp:nvSpPr>
        <dsp:cNvPr id="0" name=""/>
        <dsp:cNvSpPr/>
      </dsp:nvSpPr>
      <dsp:spPr>
        <a:xfrm>
          <a:off x="4846389" y="1994437"/>
          <a:ext cx="474242" cy="28294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EBD278-782D-4EA5-82F2-4D1E39699BD6}">
      <dsp:nvSpPr>
        <dsp:cNvPr id="0" name=""/>
        <dsp:cNvSpPr/>
      </dsp:nvSpPr>
      <dsp:spPr>
        <a:xfrm>
          <a:off x="5083510" y="2135909"/>
          <a:ext cx="1694503" cy="3547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344" tIns="0" rIns="0" bIns="0" numCol="1" spcCol="1270" anchor="t" anchorCtr="0">
          <a:noAutofit/>
        </a:bodyPr>
        <a:lstStyle/>
        <a:p>
          <a:pPr marL="0" lvl="0" indent="0" algn="l" defTabSz="755650">
            <a:lnSpc>
              <a:spcPct val="90000"/>
            </a:lnSpc>
            <a:spcBef>
              <a:spcPct val="0"/>
            </a:spcBef>
            <a:spcAft>
              <a:spcPct val="35000"/>
            </a:spcAft>
            <a:buNone/>
          </a:pPr>
          <a:r>
            <a:rPr lang="tr-TR" sz="1700" kern="1200" dirty="0"/>
            <a:t>Ders ile ilgili önyargılar</a:t>
          </a:r>
        </a:p>
      </dsp:txBody>
      <dsp:txXfrm>
        <a:off x="5083510" y="2135909"/>
        <a:ext cx="1694503" cy="3547866"/>
      </dsp:txXfrm>
    </dsp:sp>
    <dsp:sp modelId="{12F2D8DE-A34B-4E92-8E24-E553D3A69D95}">
      <dsp:nvSpPr>
        <dsp:cNvPr id="0" name=""/>
        <dsp:cNvSpPr/>
      </dsp:nvSpPr>
      <dsp:spPr>
        <a:xfrm>
          <a:off x="6443349" y="1451754"/>
          <a:ext cx="669328" cy="669328"/>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4E359E-F8BE-44FC-8DE1-06C4C5BB2459}">
      <dsp:nvSpPr>
        <dsp:cNvPr id="0" name=""/>
        <dsp:cNvSpPr/>
      </dsp:nvSpPr>
      <dsp:spPr>
        <a:xfrm>
          <a:off x="6778014" y="1786418"/>
          <a:ext cx="1694503" cy="3897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664" tIns="0" rIns="0" bIns="0" numCol="1" spcCol="1270" anchor="t" anchorCtr="0">
          <a:noAutofit/>
        </a:bodyPr>
        <a:lstStyle/>
        <a:p>
          <a:pPr marL="0" lvl="0" indent="0" algn="l" defTabSz="755650">
            <a:lnSpc>
              <a:spcPct val="90000"/>
            </a:lnSpc>
            <a:spcBef>
              <a:spcPct val="0"/>
            </a:spcBef>
            <a:spcAft>
              <a:spcPct val="35000"/>
            </a:spcAft>
            <a:buNone/>
          </a:pPr>
          <a:r>
            <a:rPr lang="tr-TR" sz="1700" kern="1200" dirty="0"/>
            <a:t>Düzenli tekrar yapmamak</a:t>
          </a:r>
        </a:p>
      </dsp:txBody>
      <dsp:txXfrm>
        <a:off x="6778014" y="1786418"/>
        <a:ext cx="1694503" cy="389735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38C479-8D54-4D74-BC81-CB51FEB4D3FF}" type="datetimeFigureOut">
              <a:rPr lang="tr-TR" smtClean="0"/>
              <a:pPr/>
              <a:t>4.07.2023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442D61-905B-4C09-AA41-9756DB290364}"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8A2F518B-270D-474F-B5F6-CE9E16CD7D79}" type="slidenum">
              <a:rPr lang="tr-TR" smtClean="0"/>
              <a:pPr/>
              <a:t>9</a:t>
            </a:fld>
            <a:endParaRPr lang="tr-T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96180D58-CB87-48C9-8B54-63E1B43FA83F}" type="slidenum">
              <a:rPr lang="tr-TR" smtClean="0"/>
              <a:pPr/>
              <a:t>46</a:t>
            </a:fld>
            <a:endParaRPr lang="tr-T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4E4615C-7321-4887-9450-C5BD14288DC1}" type="slidenum">
              <a:rPr lang="tr-TR" smtClean="0"/>
              <a:pPr/>
              <a:t>49</a:t>
            </a:fld>
            <a:endParaRPr lang="tr-T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810F89E-9F82-4028-8CB6-71800B914D0A}" type="slidenum">
              <a:rPr lang="tr-TR" smtClean="0"/>
              <a:pPr/>
              <a:t>50</a:t>
            </a:fld>
            <a:endParaRPr lang="tr-T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AAC959B4-CCBE-410F-B01F-904B8DE01A43}" type="slidenum">
              <a:rPr lang="tr-TR" smtClean="0"/>
              <a:pPr/>
              <a:t>56</a:t>
            </a:fld>
            <a:endParaRPr lang="tr-T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5545A713-A8C1-4816-84F6-6A17B75D7F47}" type="slidenum">
              <a:rPr lang="tr-TR" smtClean="0"/>
              <a:pPr/>
              <a:t>58</a:t>
            </a:fld>
            <a:endParaRPr lang="tr-T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C2F194CF-3ECC-4A91-B376-C7C837C87D04}" type="slidenum">
              <a:rPr lang="tr-TR" smtClean="0"/>
              <a:pPr/>
              <a:t>59</a:t>
            </a:fld>
            <a:endParaRPr lang="tr-T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B075486-ED0A-461D-8483-12838CD7A851}" type="slidenum">
              <a:rPr lang="tr-TR" smtClean="0"/>
              <a:pPr/>
              <a:t>13</a:t>
            </a:fld>
            <a:endParaRPr lang="tr-T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E0A7D06-DD87-43A9-95D9-038C27D0E77D}" type="slidenum">
              <a:rPr lang="tr-TR" smtClean="0"/>
              <a:pPr/>
              <a:t>14</a:t>
            </a:fld>
            <a:endParaRPr lang="tr-T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9D78B6DA-0CFE-437F-B79B-9EC166A65416}" type="slidenum">
              <a:rPr lang="tr-TR" smtClean="0"/>
              <a:pPr/>
              <a:t>15</a:t>
            </a:fld>
            <a:endParaRPr lang="tr-T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1CA68FD-5FA1-42D0-B59B-A71DE7B3EFCC}" type="slidenum">
              <a:rPr lang="tr-TR" smtClean="0"/>
              <a:pPr/>
              <a:t>21</a:t>
            </a:fld>
            <a:endParaRPr lang="tr-T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01FEA23-2324-4011-B23B-EE04004975C9}" type="slidenum">
              <a:rPr lang="tr-TR" smtClean="0"/>
              <a:pPr/>
              <a:t>31</a:t>
            </a:fld>
            <a:endParaRPr lang="tr-T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24B3C19-F043-47E8-9DA1-39A111D45F49}" type="slidenum">
              <a:rPr lang="tr-TR" smtClean="0"/>
              <a:pPr/>
              <a:t>32</a:t>
            </a:fld>
            <a:endParaRPr lang="tr-T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52A9457-6A8A-4441-879A-0C7A78A8542D}" type="slidenum">
              <a:rPr lang="tr-TR" smtClean="0"/>
              <a:pPr/>
              <a:t>34</a:t>
            </a:fld>
            <a:endParaRPr lang="tr-T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EA6F7BB-C517-4CEF-86B1-44E05289F810}" type="slidenum">
              <a:rPr lang="tr-TR" smtClean="0"/>
              <a:pPr/>
              <a:t>37</a:t>
            </a:fld>
            <a:endParaRPr lang="tr-T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0A1FC279-F9F9-4A40-8D3C-9C5F40CCDB7F}" type="datetimeFigureOut">
              <a:rPr lang="tr-TR" smtClean="0"/>
              <a:pPr/>
              <a:t>4.07.2023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0C84AF0-E9FA-4480-AE79-2F11BBBB77DF}"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0A1FC279-F9F9-4A40-8D3C-9C5F40CCDB7F}" type="datetimeFigureOut">
              <a:rPr lang="tr-TR" smtClean="0"/>
              <a:pPr/>
              <a:t>4.07.2023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0C84AF0-E9FA-4480-AE79-2F11BBBB77D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0A1FC279-F9F9-4A40-8D3C-9C5F40CCDB7F}" type="datetimeFigureOut">
              <a:rPr lang="tr-TR" smtClean="0"/>
              <a:pPr/>
              <a:t>4.07.2023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0C84AF0-E9FA-4480-AE79-2F11BBBB77DF}"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a:t>Asıl başlık stili için tıklatın</a:t>
            </a:r>
          </a:p>
        </p:txBody>
      </p:sp>
      <p:sp>
        <p:nvSpPr>
          <p:cNvPr id="3" name="2 Küçük Resim Yer Tutucusu"/>
          <p:cNvSpPr>
            <a:spLocks noGrp="1"/>
          </p:cNvSpPr>
          <p:nvPr>
            <p:ph type="clipArt" sz="half" idx="1"/>
          </p:nvPr>
        </p:nvSpPr>
        <p:spPr>
          <a:xfrm>
            <a:off x="457200" y="1600200"/>
            <a:ext cx="4038600" cy="4525963"/>
          </a:xfrm>
        </p:spPr>
        <p:txBody>
          <a:bodyPr/>
          <a:lstStyle/>
          <a:p>
            <a:pPr lvl="0"/>
            <a:endParaRPr lang="tr-TR" noProof="0"/>
          </a:p>
        </p:txBody>
      </p:sp>
      <p:sp>
        <p:nvSpPr>
          <p:cNvPr id="4" name="3 Metin Yer Tutucusu"/>
          <p:cNvSpPr>
            <a:spLocks noGrp="1"/>
          </p:cNvSpPr>
          <p:nvPr>
            <p:ph type="body" sz="half" idx="2"/>
          </p:nvPr>
        </p:nvSpPr>
        <p:spPr>
          <a:xfrm>
            <a:off x="4648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7" name="Rectangle 6"/>
          <p:cNvSpPr>
            <a:spLocks noGrp="1" noChangeArrowheads="1"/>
          </p:cNvSpPr>
          <p:nvPr>
            <p:ph type="sldNum" sz="quarter" idx="12"/>
          </p:nvPr>
        </p:nvSpPr>
        <p:spPr>
          <a:ln/>
        </p:spPr>
        <p:txBody>
          <a:bodyPr/>
          <a:lstStyle>
            <a:lvl1pPr>
              <a:defRPr/>
            </a:lvl1pPr>
          </a:lstStyle>
          <a:p>
            <a:pPr>
              <a:defRPr/>
            </a:pPr>
            <a:fld id="{5B45C692-C723-4D3D-9CED-2280E76DB73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09600"/>
            <a:ext cx="7772400" cy="1143000"/>
          </a:xfrm>
        </p:spPr>
        <p:txBody>
          <a:bodyPr/>
          <a:lstStyle/>
          <a:p>
            <a:r>
              <a:rPr lang="tr-TR"/>
              <a:t>Asıl başlık stili için tıklatın</a:t>
            </a:r>
          </a:p>
        </p:txBody>
      </p:sp>
      <p:sp>
        <p:nvSpPr>
          <p:cNvPr id="3" name="2 Metin Yer Tutucusu"/>
          <p:cNvSpPr>
            <a:spLocks noGrp="1"/>
          </p:cNvSpPr>
          <p:nvPr>
            <p:ph type="body" sz="half" idx="1"/>
          </p:nvPr>
        </p:nvSpPr>
        <p:spPr>
          <a:xfrm>
            <a:off x="685800" y="1981200"/>
            <a:ext cx="38100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981200"/>
            <a:ext cx="38100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03323885-ED30-4872-B4F5-38D1229A3339}"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Başlık, 2 İçerik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09600"/>
            <a:ext cx="7772400" cy="1143000"/>
          </a:xfrm>
        </p:spPr>
        <p:txBody>
          <a:bodyPr/>
          <a:lstStyle/>
          <a:p>
            <a:r>
              <a:rPr lang="tr-TR"/>
              <a:t>Asıl başlık stili için tıklatın</a:t>
            </a:r>
          </a:p>
        </p:txBody>
      </p:sp>
      <p:sp>
        <p:nvSpPr>
          <p:cNvPr id="3" name="2 İçerik Yer Tutucusu"/>
          <p:cNvSpPr>
            <a:spLocks noGrp="1"/>
          </p:cNvSpPr>
          <p:nvPr>
            <p:ph sz="quarter" idx="1"/>
          </p:nvPr>
        </p:nvSpPr>
        <p:spPr>
          <a:xfrm>
            <a:off x="685800" y="1981200"/>
            <a:ext cx="381000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685800" y="4114800"/>
            <a:ext cx="381000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half" idx="3"/>
          </p:nvPr>
        </p:nvSpPr>
        <p:spPr>
          <a:xfrm>
            <a:off x="4648200" y="1981200"/>
            <a:ext cx="38100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Rectangle 4"/>
          <p:cNvSpPr>
            <a:spLocks noGrp="1" noChangeArrowheads="1"/>
          </p:cNvSpPr>
          <p:nvPr>
            <p:ph type="dt" sz="half" idx="10"/>
          </p:nvPr>
        </p:nvSpPr>
        <p:spPr>
          <a:ln/>
        </p:spPr>
        <p:txBody>
          <a:bodyPr/>
          <a:lstStyle>
            <a:lvl1pPr>
              <a:defRPr/>
            </a:lvl1pPr>
          </a:lstStyle>
          <a:p>
            <a:pPr>
              <a:defRPr/>
            </a:pPr>
            <a:endParaRPr lang="tr-TR"/>
          </a:p>
        </p:txBody>
      </p:sp>
      <p:sp>
        <p:nvSpPr>
          <p:cNvPr id="7" name="Rectangle 5"/>
          <p:cNvSpPr>
            <a:spLocks noGrp="1" noChangeArrowheads="1"/>
          </p:cNvSpPr>
          <p:nvPr>
            <p:ph type="ftr" sz="quarter" idx="11"/>
          </p:nvPr>
        </p:nvSpPr>
        <p:spPr>
          <a:ln/>
        </p:spPr>
        <p:txBody>
          <a:bodyPr/>
          <a:lstStyle>
            <a:lvl1pPr>
              <a:defRPr/>
            </a:lvl1pPr>
          </a:lstStyle>
          <a:p>
            <a:pPr>
              <a:defRPr/>
            </a:pPr>
            <a:endParaRPr lang="tr-TR"/>
          </a:p>
        </p:txBody>
      </p:sp>
      <p:sp>
        <p:nvSpPr>
          <p:cNvPr id="8" name="Rectangle 6"/>
          <p:cNvSpPr>
            <a:spLocks noGrp="1" noChangeArrowheads="1"/>
          </p:cNvSpPr>
          <p:nvPr>
            <p:ph type="sldNum" sz="quarter" idx="12"/>
          </p:nvPr>
        </p:nvSpPr>
        <p:spPr>
          <a:ln/>
        </p:spPr>
        <p:txBody>
          <a:bodyPr/>
          <a:lstStyle>
            <a:lvl1pPr>
              <a:defRPr/>
            </a:lvl1pPr>
          </a:lstStyle>
          <a:p>
            <a:pPr>
              <a:defRPr/>
            </a:pPr>
            <a:fld id="{F8170876-1CD6-4248-9034-743A6740F860}" type="slidenum">
              <a:rPr lang="tr-TR"/>
              <a:pPr>
                <a:defRP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09600"/>
            <a:ext cx="7772400" cy="1143000"/>
          </a:xfrm>
        </p:spPr>
        <p:txBody>
          <a:bodyPr/>
          <a:lstStyle/>
          <a:p>
            <a:r>
              <a:rPr lang="tr-TR"/>
              <a:t>Asıl başlık stili için tıklatın</a:t>
            </a:r>
          </a:p>
        </p:txBody>
      </p:sp>
      <p:sp>
        <p:nvSpPr>
          <p:cNvPr id="3" name="2 Metin Yer Tutucusu"/>
          <p:cNvSpPr>
            <a:spLocks noGrp="1"/>
          </p:cNvSpPr>
          <p:nvPr>
            <p:ph type="body" sz="half" idx="1"/>
          </p:nvPr>
        </p:nvSpPr>
        <p:spPr>
          <a:xfrm>
            <a:off x="685800" y="1981200"/>
            <a:ext cx="38100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4648200" y="1981200"/>
            <a:ext cx="381000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quarter" idx="3"/>
          </p:nvPr>
        </p:nvSpPr>
        <p:spPr>
          <a:xfrm>
            <a:off x="4648200" y="4114800"/>
            <a:ext cx="381000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Rectangle 4"/>
          <p:cNvSpPr>
            <a:spLocks noGrp="1" noChangeArrowheads="1"/>
          </p:cNvSpPr>
          <p:nvPr>
            <p:ph type="dt" sz="half" idx="10"/>
          </p:nvPr>
        </p:nvSpPr>
        <p:spPr>
          <a:ln/>
        </p:spPr>
        <p:txBody>
          <a:bodyPr/>
          <a:lstStyle>
            <a:lvl1pPr>
              <a:defRPr/>
            </a:lvl1pPr>
          </a:lstStyle>
          <a:p>
            <a:pPr>
              <a:defRPr/>
            </a:pPr>
            <a:endParaRPr lang="tr-TR"/>
          </a:p>
        </p:txBody>
      </p:sp>
      <p:sp>
        <p:nvSpPr>
          <p:cNvPr id="7" name="Rectangle 5"/>
          <p:cNvSpPr>
            <a:spLocks noGrp="1" noChangeArrowheads="1"/>
          </p:cNvSpPr>
          <p:nvPr>
            <p:ph type="ftr" sz="quarter" idx="11"/>
          </p:nvPr>
        </p:nvSpPr>
        <p:spPr>
          <a:ln/>
        </p:spPr>
        <p:txBody>
          <a:bodyPr/>
          <a:lstStyle>
            <a:lvl1pPr>
              <a:defRPr/>
            </a:lvl1pPr>
          </a:lstStyle>
          <a:p>
            <a:pPr>
              <a:defRPr/>
            </a:pPr>
            <a:endParaRPr lang="tr-TR"/>
          </a:p>
        </p:txBody>
      </p:sp>
      <p:sp>
        <p:nvSpPr>
          <p:cNvPr id="8" name="Rectangle 6"/>
          <p:cNvSpPr>
            <a:spLocks noGrp="1" noChangeArrowheads="1"/>
          </p:cNvSpPr>
          <p:nvPr>
            <p:ph type="sldNum" sz="quarter" idx="12"/>
          </p:nvPr>
        </p:nvSpPr>
        <p:spPr>
          <a:ln/>
        </p:spPr>
        <p:txBody>
          <a:bodyPr/>
          <a:lstStyle>
            <a:lvl1pPr>
              <a:defRPr/>
            </a:lvl1pPr>
          </a:lstStyle>
          <a:p>
            <a:pPr>
              <a:defRPr/>
            </a:pPr>
            <a:fld id="{6B3E98E5-0461-4758-9343-D447AADE7260}"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685800" y="457200"/>
            <a:ext cx="7772400" cy="1143000"/>
          </a:xfrm>
        </p:spPr>
        <p:txBody>
          <a:bodyPr/>
          <a:lstStyle/>
          <a:p>
            <a:r>
              <a:rPr lang="tr-TR"/>
              <a:t>Asıl başlık stili için tıklatın</a:t>
            </a:r>
          </a:p>
        </p:txBody>
      </p:sp>
      <p:sp>
        <p:nvSpPr>
          <p:cNvPr id="3" name="2 Tablo Yer Tutucusu"/>
          <p:cNvSpPr>
            <a:spLocks noGrp="1"/>
          </p:cNvSpPr>
          <p:nvPr>
            <p:ph type="tbl" idx="1"/>
          </p:nvPr>
        </p:nvSpPr>
        <p:spPr>
          <a:xfrm>
            <a:off x="685800" y="1981200"/>
            <a:ext cx="7772400" cy="4114800"/>
          </a:xfrm>
        </p:spPr>
        <p:txBody>
          <a:bodyPr/>
          <a:lstStyle/>
          <a:p>
            <a:endParaRPr lang="tr-TR"/>
          </a:p>
        </p:txBody>
      </p:sp>
      <p:sp>
        <p:nvSpPr>
          <p:cNvPr id="4" name="3 Veri Yer Tutucusu"/>
          <p:cNvSpPr>
            <a:spLocks noGrp="1"/>
          </p:cNvSpPr>
          <p:nvPr>
            <p:ph type="dt" sz="half" idx="10"/>
          </p:nvPr>
        </p:nvSpPr>
        <p:spPr>
          <a:xfrm>
            <a:off x="685800" y="6248400"/>
            <a:ext cx="1905000" cy="457200"/>
          </a:xfrm>
        </p:spPr>
        <p:txBody>
          <a:bodyPr/>
          <a:lstStyle>
            <a:lvl1pPr>
              <a:defRPr/>
            </a:lvl1pPr>
          </a:lstStyle>
          <a:p>
            <a:endParaRPr lang="tr-TR"/>
          </a:p>
        </p:txBody>
      </p:sp>
      <p:sp>
        <p:nvSpPr>
          <p:cNvPr id="5" name="4 Altbilgi Yer Tutucusu"/>
          <p:cNvSpPr>
            <a:spLocks noGrp="1"/>
          </p:cNvSpPr>
          <p:nvPr>
            <p:ph type="ftr" sz="quarter" idx="11"/>
          </p:nvPr>
        </p:nvSpPr>
        <p:spPr>
          <a:xfrm>
            <a:off x="3124200" y="6248400"/>
            <a:ext cx="2895600" cy="457200"/>
          </a:xfrm>
        </p:spPr>
        <p:txBody>
          <a:bodyPr/>
          <a:lstStyle>
            <a:lvl1pPr>
              <a:defRPr/>
            </a:lvl1pPr>
          </a:lstStyle>
          <a:p>
            <a:endParaRPr lang="tr-TR"/>
          </a:p>
        </p:txBody>
      </p:sp>
      <p:sp>
        <p:nvSpPr>
          <p:cNvPr id="6" name="5 Slayt Numarası Yer Tutucusu"/>
          <p:cNvSpPr>
            <a:spLocks noGrp="1"/>
          </p:cNvSpPr>
          <p:nvPr>
            <p:ph type="sldNum" sz="quarter" idx="12"/>
          </p:nvPr>
        </p:nvSpPr>
        <p:spPr>
          <a:xfrm>
            <a:off x="6553200" y="6248400"/>
            <a:ext cx="1905000" cy="457200"/>
          </a:xfrm>
        </p:spPr>
        <p:txBody>
          <a:bodyPr/>
          <a:lstStyle>
            <a:lvl1pPr>
              <a:defRPr/>
            </a:lvl1pPr>
          </a:lstStyle>
          <a:p>
            <a:fld id="{CF4D96F3-6495-4C64-B53D-15ADB30BFFBA}" type="slidenum">
              <a:rPr lang="tr-T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0A1FC279-F9F9-4A40-8D3C-9C5F40CCDB7F}" type="datetimeFigureOut">
              <a:rPr lang="tr-TR" smtClean="0"/>
              <a:pPr/>
              <a:t>4.07.2023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0C84AF0-E9FA-4480-AE79-2F11BBBB77D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0A1FC279-F9F9-4A40-8D3C-9C5F40CCDB7F}" type="datetimeFigureOut">
              <a:rPr lang="tr-TR" smtClean="0"/>
              <a:pPr/>
              <a:t>4.07.2023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0C84AF0-E9FA-4480-AE79-2F11BBBB77DF}"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0A1FC279-F9F9-4A40-8D3C-9C5F40CCDB7F}" type="datetimeFigureOut">
              <a:rPr lang="tr-TR" smtClean="0"/>
              <a:pPr/>
              <a:t>4.07.2023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0C84AF0-E9FA-4480-AE79-2F11BBBB77DF}"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0A1FC279-F9F9-4A40-8D3C-9C5F40CCDB7F}" type="datetimeFigureOut">
              <a:rPr lang="tr-TR" smtClean="0"/>
              <a:pPr/>
              <a:t>4.07.2023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60C84AF0-E9FA-4480-AE79-2F11BBBB77D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0A1FC279-F9F9-4A40-8D3C-9C5F40CCDB7F}" type="datetimeFigureOut">
              <a:rPr lang="tr-TR" smtClean="0"/>
              <a:pPr/>
              <a:t>4.07.2023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60C84AF0-E9FA-4480-AE79-2F11BBBB77D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0A1FC279-F9F9-4A40-8D3C-9C5F40CCDB7F}" type="datetimeFigureOut">
              <a:rPr lang="tr-TR" smtClean="0"/>
              <a:pPr/>
              <a:t>4.07.2023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60C84AF0-E9FA-4480-AE79-2F11BBBB77D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0A1FC279-F9F9-4A40-8D3C-9C5F40CCDB7F}" type="datetimeFigureOut">
              <a:rPr lang="tr-TR" smtClean="0"/>
              <a:pPr/>
              <a:t>4.07.2023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0C84AF0-E9FA-4480-AE79-2F11BBBB77D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0A1FC279-F9F9-4A40-8D3C-9C5F40CCDB7F}" type="datetimeFigureOut">
              <a:rPr lang="tr-TR" smtClean="0"/>
              <a:pPr/>
              <a:t>4.07.2023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0C84AF0-E9FA-4480-AE79-2F11BBBB77DF}"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1FC279-F9F9-4A40-8D3C-9C5F40CCDB7F}" type="datetimeFigureOut">
              <a:rPr lang="tr-TR" smtClean="0"/>
              <a:pPr/>
              <a:t>4.07.2023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C84AF0-E9FA-4480-AE79-2F11BBBB77D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6"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audio" Target="../media/audio1.wav"/><Relationship Id="rId7" Type="http://schemas.openxmlformats.org/officeDocument/2006/relationships/image" Target="../media/image13.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5.wav"/><Relationship Id="rId7" Type="http://schemas.openxmlformats.org/officeDocument/2006/relationships/image" Target="../media/image15.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audio" Target="../media/audio8.wav"/><Relationship Id="rId5" Type="http://schemas.openxmlformats.org/officeDocument/2006/relationships/audio" Target="../media/audio7.wav"/><Relationship Id="rId4" Type="http://schemas.openxmlformats.org/officeDocument/2006/relationships/audio" Target="../media/audio6.wav"/></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wmf"/><Relationship Id="rId7"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 Id="rId9" Type="http://schemas.openxmlformats.org/officeDocument/2006/relationships/image" Target="../media/image3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1.gif"/></Relationships>
</file>

<file path=ppt/slides/_rels/slide38.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diagramLayout" Target="../diagrams/layout1.xml"/><Relationship Id="rId7" Type="http://schemas.openxmlformats.org/officeDocument/2006/relationships/image" Target="../media/image42.gif"/><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4.gif"/></Relationships>
</file>

<file path=ppt/slides/_rels/slide39.xml.rels><?xml version="1.0" encoding="UTF-8" standalone="yes"?>
<Relationships xmlns="http://schemas.openxmlformats.org/package/2006/relationships"><Relationship Id="rId8" Type="http://schemas.openxmlformats.org/officeDocument/2006/relationships/image" Target="../media/image46.gif"/><Relationship Id="rId3" Type="http://schemas.openxmlformats.org/officeDocument/2006/relationships/diagramLayout" Target="../diagrams/layout2.xml"/><Relationship Id="rId7" Type="http://schemas.openxmlformats.org/officeDocument/2006/relationships/image" Target="../media/image45.gif"/><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47.gif"/></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audio" Target="../media/audio10.wav"/></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0.gif"/><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53.emf"/><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audio" Target="../media/audio11.wav"/><Relationship Id="rId4" Type="http://schemas.openxmlformats.org/officeDocument/2006/relationships/audio" Target="../media/audio10.wav"/></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audio" Target="../media/audio10.wav"/></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audio" Target="../media/audio10.wav"/><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audio" Target="../media/audio10.wav"/><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audio" Target="../media/audio10.wav"/><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4.gif"/><Relationship Id="rId4" Type="http://schemas.openxmlformats.org/officeDocument/2006/relationships/audio" Target="../media/audio7.wav"/></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59.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audio" Target="../media/audio11.wav"/></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audio" Target="../media/audio10.wav"/><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audio" Target="../media/audio10.wav"/><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audio" Target="../media/audio10.wav"/><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audio" Target="../media/audio10.wav"/><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image" Target="../media/image8.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endParaRPr lang="tr-TR" dirty="0"/>
          </a:p>
        </p:txBody>
      </p:sp>
      <p:pic>
        <p:nvPicPr>
          <p:cNvPr id="4" name="Picture 4" descr="0Presentation_0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4 Metin kutusu"/>
          <p:cNvSpPr txBox="1"/>
          <p:nvPr/>
        </p:nvSpPr>
        <p:spPr>
          <a:xfrm>
            <a:off x="2643174" y="5929330"/>
            <a:ext cx="4704429" cy="707886"/>
          </a:xfrm>
          <a:prstGeom prst="rect">
            <a:avLst/>
          </a:prstGeom>
          <a:noFill/>
        </p:spPr>
        <p:txBody>
          <a:bodyPr wrap="none" rtlCol="0">
            <a:spAutoFit/>
          </a:bodyPr>
          <a:lstStyle/>
          <a:p>
            <a:r>
              <a:rPr lang="tr-TR" sz="4000" dirty="0">
                <a:solidFill>
                  <a:schemeClr val="bg1"/>
                </a:solidFill>
              </a:rPr>
              <a:t>SEMİNER BAŞLIYOR…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3"/>
          <p:cNvSpPr>
            <a:spLocks noGrp="1" noChangeArrowheads="1"/>
          </p:cNvSpPr>
          <p:nvPr>
            <p:ph type="clipArt" sz="half" idx="1"/>
          </p:nvPr>
        </p:nvSpPr>
        <p:spPr/>
      </p:sp>
      <p:pic>
        <p:nvPicPr>
          <p:cNvPr id="43014" name="Picture 6" descr="g230"/>
          <p:cNvPicPr>
            <a:picLocks noChangeAspect="1" noChangeArrowheads="1"/>
          </p:cNvPicPr>
          <p:nvPr/>
        </p:nvPicPr>
        <p:blipFill>
          <a:blip r:embed="rId2" cstate="print"/>
          <a:srcRect/>
          <a:stretch>
            <a:fillRect/>
          </a:stretch>
        </p:blipFill>
        <p:spPr bwMode="auto">
          <a:xfrm>
            <a:off x="0" y="0"/>
            <a:ext cx="5334000" cy="6858000"/>
          </a:xfrm>
          <a:prstGeom prst="rect">
            <a:avLst/>
          </a:prstGeom>
          <a:noFill/>
        </p:spPr>
      </p:pic>
      <p:sp>
        <p:nvSpPr>
          <p:cNvPr id="43013" name="Rectangle 5"/>
          <p:cNvSpPr>
            <a:spLocks noGrp="1" noChangeArrowheads="1"/>
          </p:cNvSpPr>
          <p:nvPr>
            <p:ph type="body" sz="half" idx="2"/>
          </p:nvPr>
        </p:nvSpPr>
        <p:spPr>
          <a:xfrm>
            <a:off x="4724400" y="0"/>
            <a:ext cx="4419600" cy="6858000"/>
          </a:xfrm>
          <a:gradFill rotWithShape="0">
            <a:gsLst>
              <a:gs pos="0">
                <a:srgbClr val="99CCFF"/>
              </a:gs>
              <a:gs pos="100000">
                <a:srgbClr val="FFFF99"/>
              </a:gs>
            </a:gsLst>
            <a:path path="shape">
              <a:fillToRect l="50000" t="50000" r="50000" b="50000"/>
            </a:path>
          </a:gradFill>
          <a:ln/>
        </p:spPr>
        <p:txBody>
          <a:bodyPr/>
          <a:lstStyle/>
          <a:p>
            <a:r>
              <a:rPr lang="tr-TR" sz="2900" dirty="0">
                <a:solidFill>
                  <a:srgbClr val="080808"/>
                </a:solidFill>
                <a:latin typeface="Comic Sans MS" pitchFamily="66" charset="0"/>
              </a:rPr>
              <a:t>Amaçlarınızı belirledikten sonra bunlara bir ay süre tanıyın. Gelecek ay yeni bir liste yapın.</a:t>
            </a:r>
          </a:p>
          <a:p>
            <a:r>
              <a:rPr lang="tr-TR" sz="2900" dirty="0">
                <a:solidFill>
                  <a:srgbClr val="080808"/>
                </a:solidFill>
                <a:latin typeface="Comic Sans MS" pitchFamily="66" charset="0"/>
              </a:rPr>
              <a:t>Kendinize şunları sorun.</a:t>
            </a:r>
          </a:p>
          <a:p>
            <a:pPr marL="0" indent="0">
              <a:buNone/>
            </a:pPr>
            <a:endParaRPr lang="tr-TR" sz="2900" dirty="0">
              <a:solidFill>
                <a:srgbClr val="080808"/>
              </a:solidFill>
              <a:latin typeface="Comic Sans MS" pitchFamily="66" charset="0"/>
            </a:endParaRPr>
          </a:p>
          <a:p>
            <a:pPr>
              <a:buFontTx/>
              <a:buChar char="-"/>
            </a:pPr>
            <a:r>
              <a:rPr lang="tr-TR" sz="2900" dirty="0">
                <a:solidFill>
                  <a:srgbClr val="080808"/>
                </a:solidFill>
                <a:latin typeface="Comic Sans MS" pitchFamily="66" charset="0"/>
              </a:rPr>
              <a:t>Ne kadarı yapıldı?</a:t>
            </a:r>
          </a:p>
          <a:p>
            <a:pPr>
              <a:buFontTx/>
              <a:buChar char="-"/>
            </a:pPr>
            <a:r>
              <a:rPr lang="tr-TR" sz="2900" dirty="0">
                <a:solidFill>
                  <a:srgbClr val="080808"/>
                </a:solidFill>
                <a:latin typeface="Comic Sans MS" pitchFamily="66" charset="0"/>
              </a:rPr>
              <a:t>Ne kadarı yapılabilirdi?</a:t>
            </a:r>
          </a:p>
          <a:p>
            <a:pPr>
              <a:buFontTx/>
              <a:buChar char="-"/>
            </a:pPr>
            <a:r>
              <a:rPr lang="tr-TR" sz="2900" dirty="0">
                <a:solidFill>
                  <a:srgbClr val="080808"/>
                </a:solidFill>
                <a:latin typeface="Comic Sans MS" pitchFamily="66" charset="0"/>
              </a:rPr>
              <a:t>Aradaki farkların sebepleri nelerdir?</a:t>
            </a:r>
            <a:endParaRPr lang="tr-TR" sz="2900" dirty="0">
              <a:solidFill>
                <a:srgbClr val="FF0000"/>
              </a:solidFill>
              <a:latin typeface="Comic Sans MS" pitchFamily="66" charset="0"/>
            </a:endParaRPr>
          </a:p>
        </p:txBody>
      </p:sp>
      <p:sp>
        <p:nvSpPr>
          <p:cNvPr id="43015" name="Text Box 7"/>
          <p:cNvSpPr txBox="1">
            <a:spLocks noChangeArrowheads="1"/>
          </p:cNvSpPr>
          <p:nvPr/>
        </p:nvSpPr>
        <p:spPr bwMode="auto">
          <a:xfrm>
            <a:off x="0" y="5943600"/>
            <a:ext cx="4724400" cy="503238"/>
          </a:xfrm>
          <a:prstGeom prst="rect">
            <a:avLst/>
          </a:prstGeom>
          <a:solidFill>
            <a:srgbClr val="FFFF99"/>
          </a:solidFill>
          <a:ln w="9525">
            <a:noFill/>
            <a:miter lim="800000"/>
            <a:headEnd/>
            <a:tailEnd/>
          </a:ln>
          <a:effectLst/>
        </p:spPr>
        <p:txBody>
          <a:bodyPr>
            <a:spAutoFit/>
          </a:bodyPr>
          <a:lstStyle/>
          <a:p>
            <a:pPr>
              <a:spcBef>
                <a:spcPct val="50000"/>
              </a:spcBef>
            </a:pPr>
            <a:endParaRPr lang="tr-TR" sz="2700">
              <a:effectLst>
                <a:outerShdw blurRad="38100" dist="38100" dir="2700000" algn="tl">
                  <a:srgbClr val="000000"/>
                </a:outerShdw>
              </a:effectLst>
              <a:latin typeface="Times New Roman" pitchFamily="18" charset="-94"/>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3013">
                                            <p:txEl>
                                              <p:pRg st="0" end="0"/>
                                            </p:txEl>
                                          </p:spTgt>
                                        </p:tgtEl>
                                        <p:attrNameLst>
                                          <p:attrName>style.visibility</p:attrName>
                                        </p:attrNameLst>
                                      </p:cBhvr>
                                      <p:to>
                                        <p:strVal val="visible"/>
                                      </p:to>
                                    </p:set>
                                    <p:anim calcmode="lin" valueType="num">
                                      <p:cBhvr>
                                        <p:cTn id="7" dur="1000" fill="hold"/>
                                        <p:tgtEl>
                                          <p:spTgt spid="4301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301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301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3013">
                                            <p:txEl>
                                              <p:pRg st="1" end="1"/>
                                            </p:txEl>
                                          </p:spTgt>
                                        </p:tgtEl>
                                        <p:attrNameLst>
                                          <p:attrName>style.visibility</p:attrName>
                                        </p:attrNameLst>
                                      </p:cBhvr>
                                      <p:to>
                                        <p:strVal val="visible"/>
                                      </p:to>
                                    </p:set>
                                    <p:anim calcmode="lin" valueType="num">
                                      <p:cBhvr>
                                        <p:cTn id="14" dur="1000" fill="hold"/>
                                        <p:tgtEl>
                                          <p:spTgt spid="4301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4301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301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43013">
                                            <p:txEl>
                                              <p:pRg st="3" end="3"/>
                                            </p:txEl>
                                          </p:spTgt>
                                        </p:tgtEl>
                                        <p:attrNameLst>
                                          <p:attrName>style.visibility</p:attrName>
                                        </p:attrNameLst>
                                      </p:cBhvr>
                                      <p:to>
                                        <p:strVal val="visible"/>
                                      </p:to>
                                    </p:set>
                                    <p:anim calcmode="lin" valueType="num">
                                      <p:cBhvr>
                                        <p:cTn id="21" dur="1000" fill="hold"/>
                                        <p:tgtEl>
                                          <p:spTgt spid="43013">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4301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4301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43013">
                                            <p:txEl>
                                              <p:pRg st="4" end="4"/>
                                            </p:txEl>
                                          </p:spTgt>
                                        </p:tgtEl>
                                        <p:attrNameLst>
                                          <p:attrName>style.visibility</p:attrName>
                                        </p:attrNameLst>
                                      </p:cBhvr>
                                      <p:to>
                                        <p:strVal val="visible"/>
                                      </p:to>
                                    </p:set>
                                    <p:anim calcmode="lin" valueType="num">
                                      <p:cBhvr>
                                        <p:cTn id="28" dur="1000" fill="hold"/>
                                        <p:tgtEl>
                                          <p:spTgt spid="43013">
                                            <p:txEl>
                                              <p:pRg st="4" end="4"/>
                                            </p:txEl>
                                          </p:spTgt>
                                        </p:tgtEl>
                                        <p:attrNameLst>
                                          <p:attrName>ppt_w</p:attrName>
                                        </p:attrNameLst>
                                      </p:cBhvr>
                                      <p:tavLst>
                                        <p:tav tm="0">
                                          <p:val>
                                            <p:strVal val="#ppt_w+.3"/>
                                          </p:val>
                                        </p:tav>
                                        <p:tav tm="100000">
                                          <p:val>
                                            <p:strVal val="#ppt_w"/>
                                          </p:val>
                                        </p:tav>
                                      </p:tavLst>
                                    </p:anim>
                                    <p:anim calcmode="lin" valueType="num">
                                      <p:cBhvr>
                                        <p:cTn id="29" dur="1000" fill="hold"/>
                                        <p:tgtEl>
                                          <p:spTgt spid="4301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4301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43013">
                                            <p:txEl>
                                              <p:pRg st="5" end="5"/>
                                            </p:txEl>
                                          </p:spTgt>
                                        </p:tgtEl>
                                        <p:attrNameLst>
                                          <p:attrName>style.visibility</p:attrName>
                                        </p:attrNameLst>
                                      </p:cBhvr>
                                      <p:to>
                                        <p:strVal val="visible"/>
                                      </p:to>
                                    </p:set>
                                    <p:anim calcmode="lin" valueType="num">
                                      <p:cBhvr>
                                        <p:cTn id="35" dur="1000" fill="hold"/>
                                        <p:tgtEl>
                                          <p:spTgt spid="43013">
                                            <p:txEl>
                                              <p:pRg st="5" end="5"/>
                                            </p:txEl>
                                          </p:spTgt>
                                        </p:tgtEl>
                                        <p:attrNameLst>
                                          <p:attrName>ppt_w</p:attrName>
                                        </p:attrNameLst>
                                      </p:cBhvr>
                                      <p:tavLst>
                                        <p:tav tm="0">
                                          <p:val>
                                            <p:strVal val="#ppt_w+.3"/>
                                          </p:val>
                                        </p:tav>
                                        <p:tav tm="100000">
                                          <p:val>
                                            <p:strVal val="#ppt_w"/>
                                          </p:val>
                                        </p:tav>
                                      </p:tavLst>
                                    </p:anim>
                                    <p:anim calcmode="lin" valueType="num">
                                      <p:cBhvr>
                                        <p:cTn id="36" dur="1000" fill="hold"/>
                                        <p:tgtEl>
                                          <p:spTgt spid="43013">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430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762000"/>
          </a:xfrm>
          <a:solidFill>
            <a:srgbClr val="00FF00"/>
          </a:solidFill>
        </p:spPr>
        <p:txBody>
          <a:bodyPr/>
          <a:lstStyle/>
          <a:p>
            <a:pPr algn="ctr"/>
            <a:r>
              <a:rPr lang="tr-TR" b="1">
                <a:solidFill>
                  <a:srgbClr val="080808"/>
                </a:solidFill>
                <a:effectLst>
                  <a:outerShdw blurRad="38100" dist="38100" dir="2700000" algn="tl">
                    <a:srgbClr val="FFFFFF"/>
                  </a:outerShdw>
                </a:effectLst>
                <a:latin typeface="Arial" charset="0"/>
              </a:rPr>
              <a:t>Yapılacak ilk iş</a:t>
            </a:r>
            <a:endParaRPr lang="tr-TR" b="1">
              <a:effectLst>
                <a:outerShdw blurRad="38100" dist="38100" dir="2700000" algn="tl">
                  <a:srgbClr val="000000"/>
                </a:outerShdw>
              </a:effectLst>
            </a:endParaRPr>
          </a:p>
        </p:txBody>
      </p:sp>
      <p:sp>
        <p:nvSpPr>
          <p:cNvPr id="8195" name="Rectangle 3"/>
          <p:cNvSpPr>
            <a:spLocks noGrp="1" noChangeArrowheads="1"/>
          </p:cNvSpPr>
          <p:nvPr>
            <p:ph type="body" idx="1"/>
          </p:nvPr>
        </p:nvSpPr>
        <p:spPr>
          <a:xfrm>
            <a:off x="0" y="838200"/>
            <a:ext cx="9144000" cy="6019800"/>
          </a:xfrm>
          <a:gradFill rotWithShape="0">
            <a:gsLst>
              <a:gs pos="0">
                <a:srgbClr val="FFFF99"/>
              </a:gs>
              <a:gs pos="100000">
                <a:srgbClr val="FFFF00"/>
              </a:gs>
            </a:gsLst>
            <a:path path="shape">
              <a:fillToRect l="50000" t="50000" r="50000" b="50000"/>
            </a:path>
          </a:gradFill>
        </p:spPr>
        <p:txBody>
          <a:bodyPr/>
          <a:lstStyle/>
          <a:p>
            <a:pPr>
              <a:lnSpc>
                <a:spcPct val="90000"/>
              </a:lnSpc>
            </a:pPr>
            <a:r>
              <a:rPr lang="tr-TR" sz="3600" dirty="0">
                <a:solidFill>
                  <a:srgbClr val="080808"/>
                </a:solidFill>
                <a:latin typeface="Arial" charset="0"/>
              </a:rPr>
              <a:t>Ders çalışmanızı aksatan veya kolaylaştıran alışkanlıkların bir listesini yapınız.</a:t>
            </a:r>
          </a:p>
          <a:p>
            <a:pPr>
              <a:lnSpc>
                <a:spcPct val="90000"/>
              </a:lnSpc>
            </a:pPr>
            <a:r>
              <a:rPr lang="tr-TR" sz="3600" dirty="0">
                <a:solidFill>
                  <a:srgbClr val="080808"/>
                </a:solidFill>
                <a:latin typeface="Arial" charset="0"/>
              </a:rPr>
              <a:t>Listenizde yer alan olumsuz alışkanlıkları bırakmaya çalışın.</a:t>
            </a:r>
          </a:p>
          <a:p>
            <a:pPr>
              <a:lnSpc>
                <a:spcPct val="90000"/>
              </a:lnSpc>
            </a:pPr>
            <a:r>
              <a:rPr lang="tr-TR" sz="3600" dirty="0">
                <a:solidFill>
                  <a:srgbClr val="080808"/>
                </a:solidFill>
                <a:latin typeface="Arial" charset="0"/>
              </a:rPr>
              <a:t>Olumlu alışkanlıkları pekiştirmek için çaba gösterin.</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8194">
                                            <p:txEl>
                                              <p:charRg st="4294967295" end="4294967295"/>
                                            </p:txEl>
                                          </p:spTgt>
                                        </p:tgtEl>
                                        <p:attrNameLst>
                                          <p:attrName>style.visibility</p:attrName>
                                        </p:attrNameLst>
                                      </p:cBhvr>
                                      <p:to>
                                        <p:strVal val="visible"/>
                                      </p:to>
                                    </p:set>
                                    <p:animEffect transition="in" filter="fade">
                                      <p:cBhvr>
                                        <p:cTn id="7" dur="768" decel="100000"/>
                                        <p:tgtEl>
                                          <p:spTgt spid="8194">
                                            <p:txEl>
                                              <p:charRg st="4294967295" end="4294967295"/>
                                            </p:txEl>
                                          </p:spTgt>
                                        </p:tgtEl>
                                      </p:cBhvr>
                                    </p:animEffect>
                                    <p:animScale>
                                      <p:cBhvr>
                                        <p:cTn id="8" dur="768" decel="100000"/>
                                        <p:tgtEl>
                                          <p:spTgt spid="8194">
                                            <p:txEl>
                                              <p:charRg st="4294967295" end="4294967295"/>
                                            </p:txEl>
                                          </p:spTgt>
                                        </p:tgtEl>
                                      </p:cBhvr>
                                      <p:from x="10000" y="10000"/>
                                      <p:to x="200000" y="450000"/>
                                    </p:animScale>
                                    <p:animScale>
                                      <p:cBhvr>
                                        <p:cTn id="9" dur="1230" accel="100000" fill="hold">
                                          <p:stCondLst>
                                            <p:cond delay="768"/>
                                          </p:stCondLst>
                                        </p:cTn>
                                        <p:tgtEl>
                                          <p:spTgt spid="8194">
                                            <p:txEl>
                                              <p:charRg st="4294967295" end="4294967295"/>
                                            </p:txEl>
                                          </p:spTgt>
                                        </p:tgtEl>
                                      </p:cBhvr>
                                      <p:from x="200000" y="450000"/>
                                      <p:to x="100000" y="100000"/>
                                    </p:animScale>
                                    <p:set>
                                      <p:cBhvr>
                                        <p:cTn id="10" dur="768" fill="hold"/>
                                        <p:tgtEl>
                                          <p:spTgt spid="8194">
                                            <p:txEl>
                                              <p:charRg st="4294967295" end="4294967295"/>
                                            </p:txEl>
                                          </p:spTgt>
                                        </p:tgtEl>
                                        <p:attrNameLst>
                                          <p:attrName>ppt_x</p:attrName>
                                        </p:attrNameLst>
                                      </p:cBhvr>
                                      <p:to>
                                        <p:strVal val="(0.5)"/>
                                      </p:to>
                                    </p:set>
                                    <p:anim from="(0.5)" to="(#ppt_x)" calcmode="lin" valueType="num">
                                      <p:cBhvr>
                                        <p:cTn id="11" dur="1230" accel="100000" fill="hold">
                                          <p:stCondLst>
                                            <p:cond delay="768"/>
                                          </p:stCondLst>
                                        </p:cTn>
                                        <p:tgtEl>
                                          <p:spTgt spid="8194">
                                            <p:txEl>
                                              <p:charRg st="4294967295" end="4294967295"/>
                                            </p:txEl>
                                          </p:spTgt>
                                        </p:tgtEl>
                                        <p:attrNameLst>
                                          <p:attrName>ppt_x</p:attrName>
                                        </p:attrNameLst>
                                      </p:cBhvr>
                                    </p:anim>
                                    <p:set>
                                      <p:cBhvr>
                                        <p:cTn id="12" dur="768" fill="hold"/>
                                        <p:tgtEl>
                                          <p:spTgt spid="8194">
                                            <p:txEl>
                                              <p:charRg st="4294967295" end="4294967295"/>
                                            </p:txEl>
                                          </p:spTgt>
                                        </p:tgtEl>
                                        <p:attrNameLst>
                                          <p:attrName>ppt_y</p:attrName>
                                        </p:attrNameLst>
                                      </p:cBhvr>
                                      <p:to>
                                        <p:strVal val="(#ppt_y+0.4)"/>
                                      </p:to>
                                    </p:set>
                                    <p:anim from="(#ppt_y+0.4)" to="(#ppt_y)" calcmode="lin" valueType="num">
                                      <p:cBhvr>
                                        <p:cTn id="13" dur="1230" accel="100000" fill="hold">
                                          <p:stCondLst>
                                            <p:cond delay="768"/>
                                          </p:stCondLst>
                                        </p:cTn>
                                        <p:tgtEl>
                                          <p:spTgt spid="8194">
                                            <p:txEl>
                                              <p:charRg st="4294967295" end="4294967295"/>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8195">
                                            <p:txEl>
                                              <p:pRg st="0" end="0"/>
                                            </p:txEl>
                                          </p:spTgt>
                                        </p:tgtEl>
                                        <p:attrNameLst>
                                          <p:attrName>style.visibility</p:attrName>
                                        </p:attrNameLst>
                                      </p:cBhvr>
                                      <p:to>
                                        <p:strVal val="visible"/>
                                      </p:to>
                                    </p:set>
                                    <p:anim calcmode="lin" valueType="num">
                                      <p:cBhvr>
                                        <p:cTn id="18" dur="5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819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819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8195">
                                            <p:txEl>
                                              <p:pRg st="1" end="1"/>
                                            </p:txEl>
                                          </p:spTgt>
                                        </p:tgtEl>
                                        <p:attrNameLst>
                                          <p:attrName>style.visibility</p:attrName>
                                        </p:attrNameLst>
                                      </p:cBhvr>
                                      <p:to>
                                        <p:strVal val="visible"/>
                                      </p:to>
                                    </p:set>
                                    <p:anim calcmode="lin" valueType="num">
                                      <p:cBhvr>
                                        <p:cTn id="25" dur="500" fill="hold"/>
                                        <p:tgtEl>
                                          <p:spTgt spid="8195">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8195">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819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8195">
                                            <p:txEl>
                                              <p:pRg st="2" end="2"/>
                                            </p:txEl>
                                          </p:spTgt>
                                        </p:tgtEl>
                                        <p:attrNameLst>
                                          <p:attrName>style.visibility</p:attrName>
                                        </p:attrNameLst>
                                      </p:cBhvr>
                                      <p:to>
                                        <p:strVal val="visible"/>
                                      </p:to>
                                    </p:set>
                                    <p:anim calcmode="lin" valueType="num">
                                      <p:cBhvr>
                                        <p:cTn id="32" dur="500" fill="hold"/>
                                        <p:tgtEl>
                                          <p:spTgt spid="8195">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8195">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4" name="Picture 4" descr="g19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0483" name="Rectangle 3"/>
          <p:cNvSpPr>
            <a:spLocks noGrp="1" noChangeArrowheads="1"/>
          </p:cNvSpPr>
          <p:nvPr>
            <p:ph type="body" idx="1"/>
          </p:nvPr>
        </p:nvSpPr>
        <p:spPr>
          <a:xfrm>
            <a:off x="0" y="4495800"/>
            <a:ext cx="9144000" cy="2362200"/>
          </a:xfrm>
          <a:solidFill>
            <a:srgbClr val="99CCFF"/>
          </a:solidFill>
        </p:spPr>
        <p:txBody>
          <a:bodyPr>
            <a:normAutofit/>
          </a:bodyPr>
          <a:lstStyle/>
          <a:p>
            <a:pPr>
              <a:lnSpc>
                <a:spcPct val="90000"/>
              </a:lnSpc>
              <a:buFont typeface="Monotype Sorts" pitchFamily="2" charset="2"/>
              <a:buNone/>
            </a:pPr>
            <a:r>
              <a:rPr lang="tr-TR" sz="2300" b="1" dirty="0">
                <a:solidFill>
                  <a:srgbClr val="080808"/>
                </a:solidFill>
                <a:latin typeface="Arial" charset="0"/>
              </a:rPr>
              <a:t>Hangi derse nereden nasıl başlayacağınızı bilemediğiniz </a:t>
            </a:r>
            <a:r>
              <a:rPr lang="tr-TR" sz="2300" b="1" i="1" dirty="0">
                <a:solidFill>
                  <a:srgbClr val="080808"/>
                </a:solidFill>
                <a:latin typeface="Arial" charset="0"/>
              </a:rPr>
              <a:t>kararsızlık ve karışıklık </a:t>
            </a:r>
            <a:r>
              <a:rPr lang="tr-TR" sz="2300" b="1" dirty="0">
                <a:solidFill>
                  <a:srgbClr val="080808"/>
                </a:solidFill>
                <a:latin typeface="Arial" charset="0"/>
              </a:rPr>
              <a:t>durumları ancak hangi dersi ne zaman çalışacağınızı belirli bir sıraya koymakla yani “</a:t>
            </a:r>
            <a:r>
              <a:rPr lang="tr-TR" sz="2300" b="1" i="1" dirty="0">
                <a:solidFill>
                  <a:srgbClr val="080808"/>
                </a:solidFill>
                <a:latin typeface="Arial" charset="0"/>
              </a:rPr>
              <a:t>karar vermekle</a:t>
            </a:r>
            <a:r>
              <a:rPr lang="tr-TR" sz="2300" b="1" dirty="0">
                <a:solidFill>
                  <a:srgbClr val="080808"/>
                </a:solidFill>
                <a:latin typeface="Arial" charset="0"/>
              </a:rPr>
              <a:t>” ortadan kalkar. </a:t>
            </a:r>
          </a:p>
          <a:p>
            <a:pPr>
              <a:lnSpc>
                <a:spcPct val="90000"/>
              </a:lnSpc>
              <a:buFont typeface="Monotype Sorts" pitchFamily="2" charset="2"/>
              <a:buNone/>
            </a:pPr>
            <a:r>
              <a:rPr lang="tr-TR" sz="2300" b="1" dirty="0">
                <a:solidFill>
                  <a:srgbClr val="080808"/>
                </a:solidFill>
                <a:latin typeface="Arial" charset="0"/>
              </a:rPr>
              <a:t>İşte çalışmada “PLAN”  “neyi”, “nasıl”, “ne zaman” ve “nerede çalışacağınızı önceden belirlemek demektir.</a:t>
            </a:r>
          </a:p>
        </p:txBody>
      </p:sp>
      <p:sp>
        <p:nvSpPr>
          <p:cNvPr id="20485" name="AutoShape 5"/>
          <p:cNvSpPr>
            <a:spLocks noChangeArrowheads="1"/>
          </p:cNvSpPr>
          <p:nvPr/>
        </p:nvSpPr>
        <p:spPr bwMode="auto">
          <a:xfrm>
            <a:off x="5410200" y="0"/>
            <a:ext cx="3048000" cy="1524000"/>
          </a:xfrm>
          <a:prstGeom prst="cloudCallout">
            <a:avLst>
              <a:gd name="adj1" fmla="val 33125"/>
              <a:gd name="adj2" fmla="val 52500"/>
            </a:avLst>
          </a:prstGeom>
          <a:solidFill>
            <a:srgbClr val="FFFF99"/>
          </a:solidFill>
          <a:ln w="9525">
            <a:solidFill>
              <a:schemeClr val="tx1"/>
            </a:solidFill>
            <a:round/>
            <a:headEnd/>
            <a:tailEnd/>
          </a:ln>
          <a:effectLst/>
        </p:spPr>
        <p:txBody>
          <a:bodyPr wrap="none" anchor="ctr"/>
          <a:lstStyle/>
          <a:p>
            <a:pPr algn="ctr"/>
            <a:r>
              <a:rPr lang="tr-TR" sz="3200" b="1">
                <a:solidFill>
                  <a:srgbClr val="FF0000"/>
                </a:solidFill>
                <a:effectLst/>
                <a:latin typeface="Comic Sans MS" pitchFamily="66" charset="0"/>
              </a:rPr>
              <a:t>Plan Nedir?</a:t>
            </a:r>
          </a:p>
        </p:txBody>
      </p:sp>
      <p:sp>
        <p:nvSpPr>
          <p:cNvPr id="20487" name="AutoShape 7"/>
          <p:cNvSpPr>
            <a:spLocks noChangeArrowheads="1"/>
          </p:cNvSpPr>
          <p:nvPr/>
        </p:nvSpPr>
        <p:spPr bwMode="auto">
          <a:xfrm>
            <a:off x="0" y="0"/>
            <a:ext cx="4191000" cy="1143000"/>
          </a:xfrm>
          <a:prstGeom prst="wedgeRectCallout">
            <a:avLst>
              <a:gd name="adj1" fmla="val -116"/>
              <a:gd name="adj2" fmla="val 66667"/>
            </a:avLst>
          </a:prstGeom>
          <a:solidFill>
            <a:srgbClr val="FF0000"/>
          </a:solidFill>
          <a:ln w="9525">
            <a:solidFill>
              <a:schemeClr val="tx1"/>
            </a:solidFill>
            <a:miter lim="800000"/>
            <a:headEnd/>
            <a:tailEnd/>
          </a:ln>
          <a:effectLst/>
        </p:spPr>
        <p:txBody>
          <a:bodyPr wrap="none" anchor="ctr"/>
          <a:lstStyle/>
          <a:p>
            <a:pPr algn="ctr"/>
            <a:r>
              <a:rPr lang="tr-TR" sz="3600" b="1">
                <a:solidFill>
                  <a:srgbClr val="FFFF99"/>
                </a:solidFill>
                <a:effectLst>
                  <a:outerShdw blurRad="38100" dist="38100" dir="2700000" algn="tl">
                    <a:srgbClr val="000000"/>
                  </a:outerShdw>
                </a:effectLst>
                <a:latin typeface="Comic Sans MS" pitchFamily="66" charset="0"/>
              </a:rPr>
              <a:t>Planlı Çalışmayı </a:t>
            </a:r>
          </a:p>
          <a:p>
            <a:pPr algn="ctr"/>
            <a:r>
              <a:rPr lang="tr-TR" sz="3600" b="1">
                <a:solidFill>
                  <a:srgbClr val="FFFF99"/>
                </a:solidFill>
                <a:effectLst>
                  <a:outerShdw blurRad="38100" dist="38100" dir="2700000" algn="tl">
                    <a:srgbClr val="000000"/>
                  </a:outerShdw>
                </a:effectLst>
                <a:latin typeface="Comic Sans MS" pitchFamily="66" charset="0"/>
              </a:rPr>
              <a:t>Anlatayım Sana:</a:t>
            </a:r>
            <a:endParaRPr lang="tr-TR" sz="2400">
              <a:solidFill>
                <a:srgbClr val="FFFF99"/>
              </a:solidFill>
              <a:effectLst>
                <a:outerShdw blurRad="38100" dist="38100" dir="2700000" algn="tl">
                  <a:srgbClr val="000000"/>
                </a:outerShdw>
              </a:effectLst>
              <a:latin typeface="Times New Roman" pitchFamily="18" charset="-9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500" fill="hold"/>
                                        <p:tgtEl>
                                          <p:spTgt spid="204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48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p:cTn id="13" dur="500" fill="hold"/>
                                        <p:tgtEl>
                                          <p:spTgt spid="2048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048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0" y="0"/>
            <a:ext cx="8964613" cy="1268413"/>
          </a:xfrm>
        </p:spPr>
        <p:style>
          <a:lnRef idx="1">
            <a:schemeClr val="accent3"/>
          </a:lnRef>
          <a:fillRef idx="2">
            <a:schemeClr val="accent3"/>
          </a:fillRef>
          <a:effectRef idx="1">
            <a:schemeClr val="accent3"/>
          </a:effectRef>
          <a:fontRef idx="minor">
            <a:schemeClr val="dk1"/>
          </a:fontRef>
        </p:style>
        <p:txBody>
          <a:bodyPr/>
          <a:lstStyle/>
          <a:p>
            <a:pPr eaLnBrk="1" hangingPunct="1"/>
            <a:r>
              <a:rPr lang="tr-TR" sz="7500" b="1" u="sng" dirty="0">
                <a:solidFill>
                  <a:schemeClr val="tx1"/>
                </a:solidFill>
                <a:latin typeface="Monotype Corsiva" pitchFamily="66" charset="0"/>
              </a:rPr>
              <a:t>2. PLÂNLI ÇALIŞMA</a:t>
            </a:r>
            <a:endParaRPr lang="tr-TR" sz="7500" dirty="0">
              <a:solidFill>
                <a:schemeClr val="tx1"/>
              </a:solidFill>
              <a:latin typeface="Monotype Corsiva" pitchFamily="66" charset="0"/>
            </a:endParaRPr>
          </a:p>
        </p:txBody>
      </p:sp>
      <p:pic>
        <p:nvPicPr>
          <p:cNvPr id="72708" name="Picture 4" descr="10968MiniPicture"/>
          <p:cNvPicPr>
            <a:picLocks noChangeAspect="1" noChangeArrowheads="1" noCrop="1"/>
          </p:cNvPicPr>
          <p:nvPr/>
        </p:nvPicPr>
        <p:blipFill>
          <a:blip r:embed="rId3" cstate="print"/>
          <a:srcRect/>
          <a:stretch>
            <a:fillRect/>
          </a:stretch>
        </p:blipFill>
        <p:spPr bwMode="auto">
          <a:xfrm>
            <a:off x="7507288" y="4581525"/>
            <a:ext cx="1636712" cy="2276475"/>
          </a:xfrm>
          <a:prstGeom prst="rect">
            <a:avLst/>
          </a:prstGeom>
          <a:noFill/>
          <a:ln w="9525">
            <a:noFill/>
            <a:miter lim="800000"/>
            <a:headEnd/>
            <a:tailEnd/>
          </a:ln>
        </p:spPr>
      </p:pic>
      <p:sp>
        <p:nvSpPr>
          <p:cNvPr id="72709" name="Text Box 5"/>
          <p:cNvSpPr txBox="1">
            <a:spLocks noChangeArrowheads="1"/>
          </p:cNvSpPr>
          <p:nvPr/>
        </p:nvSpPr>
        <p:spPr bwMode="auto">
          <a:xfrm>
            <a:off x="179388" y="1628775"/>
            <a:ext cx="8713787" cy="5016758"/>
          </a:xfrm>
          <a:prstGeom prst="rect">
            <a:avLst/>
          </a:prstGeom>
          <a:noFill/>
          <a:ln w="9525">
            <a:noFill/>
            <a:miter lim="800000"/>
            <a:headEnd type="none" w="sm" len="sm"/>
            <a:tailEnd type="none" w="sm" len="sm"/>
          </a:ln>
          <a:effectLst/>
        </p:spPr>
        <p:txBody>
          <a:bodyPr>
            <a:spAutoFit/>
          </a:bodyPr>
          <a:lstStyle/>
          <a:p>
            <a:pPr eaLnBrk="0" hangingPunct="0">
              <a:buClr>
                <a:schemeClr val="bg1"/>
              </a:buClr>
              <a:buFont typeface="Wingdings" pitchFamily="2" charset="2"/>
              <a:buChar char="["/>
              <a:defRPr/>
            </a:pPr>
            <a:r>
              <a:rPr lang="tr-TR" sz="2400" dirty="0">
                <a:effectLst>
                  <a:outerShdw blurRad="38100" dist="38100" dir="2700000" algn="tl">
                    <a:srgbClr val="C0C0C0"/>
                  </a:outerShdw>
                </a:effectLst>
              </a:rPr>
              <a:t> </a:t>
            </a:r>
            <a:r>
              <a:rPr lang="tr-TR" sz="3200" b="1" dirty="0">
                <a:solidFill>
                  <a:srgbClr val="FF66FF"/>
                </a:solidFill>
                <a:effectLst>
                  <a:outerShdw blurRad="38100" dist="38100" dir="2700000" algn="tl">
                    <a:srgbClr val="C0C0C0"/>
                  </a:outerShdw>
                </a:effectLst>
                <a:latin typeface="Comic Sans MS" pitchFamily="66" charset="0"/>
              </a:rPr>
              <a:t>Çalışılması gereken dersler belirlenir.</a:t>
            </a:r>
          </a:p>
          <a:p>
            <a:pPr eaLnBrk="0" hangingPunct="0">
              <a:buClr>
                <a:schemeClr val="bg1"/>
              </a:buClr>
              <a:buFont typeface="Wingdings" pitchFamily="2" charset="2"/>
              <a:buNone/>
              <a:defRPr/>
            </a:pPr>
            <a:endParaRPr lang="tr-TR" sz="3200" b="1" dirty="0">
              <a:solidFill>
                <a:srgbClr val="FF66FF"/>
              </a:solidFill>
              <a:effectLst>
                <a:outerShdw blurRad="38100" dist="38100" dir="2700000" algn="tl">
                  <a:srgbClr val="C0C0C0"/>
                </a:outerShdw>
              </a:effectLst>
              <a:latin typeface="Comic Sans MS" pitchFamily="66" charset="0"/>
            </a:endParaRPr>
          </a:p>
          <a:p>
            <a:pPr eaLnBrk="0" hangingPunct="0">
              <a:buClr>
                <a:schemeClr val="bg1"/>
              </a:buClr>
              <a:buFont typeface="Wingdings" pitchFamily="2" charset="2"/>
              <a:buChar char="["/>
              <a:defRPr/>
            </a:pPr>
            <a:r>
              <a:rPr lang="tr-TR" sz="3200" b="1" dirty="0">
                <a:solidFill>
                  <a:srgbClr val="CCFFCC"/>
                </a:solidFill>
                <a:effectLst>
                  <a:outerShdw blurRad="38100" dist="38100" dir="2700000" algn="tl">
                    <a:srgbClr val="C0C0C0"/>
                  </a:outerShdw>
                </a:effectLst>
                <a:latin typeface="Comic Sans MS" pitchFamily="66" charset="0"/>
              </a:rPr>
              <a:t> Hangi konuların çalışılacağı belirlenir.</a:t>
            </a:r>
          </a:p>
          <a:p>
            <a:pPr eaLnBrk="0" hangingPunct="0">
              <a:buClr>
                <a:schemeClr val="bg1"/>
              </a:buClr>
              <a:buFont typeface="Wingdings" pitchFamily="2" charset="2"/>
              <a:buNone/>
              <a:defRPr/>
            </a:pPr>
            <a:endParaRPr lang="tr-TR" sz="3200" b="1" dirty="0">
              <a:solidFill>
                <a:srgbClr val="CCFFCC"/>
              </a:solidFill>
              <a:effectLst>
                <a:outerShdw blurRad="38100" dist="38100" dir="2700000" algn="tl">
                  <a:srgbClr val="C0C0C0"/>
                </a:outerShdw>
              </a:effectLst>
              <a:latin typeface="Comic Sans MS" pitchFamily="66" charset="0"/>
            </a:endParaRPr>
          </a:p>
          <a:p>
            <a:pPr eaLnBrk="0" hangingPunct="0">
              <a:buClr>
                <a:schemeClr val="bg1"/>
              </a:buClr>
              <a:buFont typeface="Wingdings" pitchFamily="2" charset="2"/>
              <a:buChar char="["/>
              <a:defRPr/>
            </a:pPr>
            <a:r>
              <a:rPr lang="tr-TR" sz="3200" b="1" dirty="0">
                <a:solidFill>
                  <a:srgbClr val="CCECFF"/>
                </a:solidFill>
                <a:effectLst>
                  <a:outerShdw blurRad="38100" dist="38100" dir="2700000" algn="tl">
                    <a:srgbClr val="C0C0C0"/>
                  </a:outerShdw>
                </a:effectLst>
                <a:latin typeface="Comic Sans MS" pitchFamily="66" charset="0"/>
              </a:rPr>
              <a:t> Kaynaklar belirlenir.</a:t>
            </a:r>
          </a:p>
          <a:p>
            <a:pPr eaLnBrk="0" hangingPunct="0">
              <a:buClr>
                <a:schemeClr val="bg1"/>
              </a:buClr>
              <a:buFont typeface="Wingdings" pitchFamily="2" charset="2"/>
              <a:buNone/>
              <a:defRPr/>
            </a:pPr>
            <a:endParaRPr lang="tr-TR" sz="3200" b="1" dirty="0">
              <a:solidFill>
                <a:srgbClr val="CCECFF"/>
              </a:solidFill>
              <a:effectLst>
                <a:outerShdw blurRad="38100" dist="38100" dir="2700000" algn="tl">
                  <a:srgbClr val="C0C0C0"/>
                </a:outerShdw>
              </a:effectLst>
              <a:latin typeface="Comic Sans MS" pitchFamily="66" charset="0"/>
            </a:endParaRPr>
          </a:p>
          <a:p>
            <a:pPr eaLnBrk="0" hangingPunct="0">
              <a:buClr>
                <a:schemeClr val="bg1"/>
              </a:buClr>
              <a:buFont typeface="Wingdings" pitchFamily="2" charset="2"/>
              <a:buChar char="["/>
              <a:defRPr/>
            </a:pPr>
            <a:r>
              <a:rPr lang="tr-TR" sz="3200" b="1" dirty="0">
                <a:solidFill>
                  <a:srgbClr val="FF9933"/>
                </a:solidFill>
                <a:effectLst>
                  <a:outerShdw blurRad="38100" dist="38100" dir="2700000" algn="tl">
                    <a:srgbClr val="C0C0C0"/>
                  </a:outerShdw>
                </a:effectLst>
                <a:latin typeface="Comic Sans MS" pitchFamily="66" charset="0"/>
              </a:rPr>
              <a:t> Ne kadar çalışılacağı belirlenir.</a:t>
            </a:r>
          </a:p>
          <a:p>
            <a:pPr eaLnBrk="0" hangingPunct="0">
              <a:buClr>
                <a:schemeClr val="bg1"/>
              </a:buClr>
              <a:buFont typeface="Wingdings" pitchFamily="2" charset="2"/>
              <a:buNone/>
              <a:defRPr/>
            </a:pPr>
            <a:endParaRPr lang="tr-TR" sz="3200" b="1" dirty="0">
              <a:solidFill>
                <a:srgbClr val="FF9933"/>
              </a:solidFill>
              <a:effectLst>
                <a:outerShdw blurRad="38100" dist="38100" dir="2700000" algn="tl">
                  <a:srgbClr val="C0C0C0"/>
                </a:outerShdw>
              </a:effectLst>
              <a:latin typeface="Comic Sans MS" pitchFamily="66" charset="0"/>
            </a:endParaRPr>
          </a:p>
          <a:p>
            <a:pPr eaLnBrk="0" hangingPunct="0">
              <a:buClr>
                <a:schemeClr val="bg1"/>
              </a:buClr>
              <a:buFont typeface="Wingdings" pitchFamily="2" charset="2"/>
              <a:buChar char="["/>
              <a:defRPr/>
            </a:pPr>
            <a:r>
              <a:rPr lang="tr-TR" sz="3200" b="1" dirty="0">
                <a:solidFill>
                  <a:srgbClr val="66FF33"/>
                </a:solidFill>
                <a:effectLst>
                  <a:outerShdw blurRad="38100" dist="38100" dir="2700000" algn="tl">
                    <a:srgbClr val="C0C0C0"/>
                  </a:outerShdw>
                </a:effectLst>
                <a:latin typeface="Comic Sans MS" pitchFamily="66" charset="0"/>
              </a:rPr>
              <a:t> Hangi sürede çalışılacağı belirlenir.</a:t>
            </a:r>
          </a:p>
          <a:p>
            <a:pPr eaLnBrk="0" hangingPunct="0">
              <a:defRPr/>
            </a:pPr>
            <a:endParaRPr lang="tr-TR" sz="3200" dirty="0">
              <a:solidFill>
                <a:srgbClr val="66FF33"/>
              </a:solidFill>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72706"/>
                                        </p:tgtEl>
                                        <p:attrNameLst>
                                          <p:attrName>style.visibility</p:attrName>
                                        </p:attrNameLst>
                                      </p:cBhvr>
                                      <p:to>
                                        <p:strVal val="visible"/>
                                      </p:to>
                                    </p:set>
                                    <p:anim calcmode="lin" valueType="num">
                                      <p:cBhvr>
                                        <p:cTn id="7" dur="1000" fill="hold"/>
                                        <p:tgtEl>
                                          <p:spTgt spid="72706"/>
                                        </p:tgtEl>
                                        <p:attrNameLst>
                                          <p:attrName>ppt_w</p:attrName>
                                        </p:attrNameLst>
                                      </p:cBhvr>
                                      <p:tavLst>
                                        <p:tav tm="0">
                                          <p:val>
                                            <p:fltVal val="0"/>
                                          </p:val>
                                        </p:tav>
                                        <p:tav tm="100000">
                                          <p:val>
                                            <p:strVal val="#ppt_w"/>
                                          </p:val>
                                        </p:tav>
                                      </p:tavLst>
                                    </p:anim>
                                    <p:anim calcmode="lin" valueType="num">
                                      <p:cBhvr>
                                        <p:cTn id="8" dur="1000" fill="hold"/>
                                        <p:tgtEl>
                                          <p:spTgt spid="72706"/>
                                        </p:tgtEl>
                                        <p:attrNameLst>
                                          <p:attrName>ppt_h</p:attrName>
                                        </p:attrNameLst>
                                      </p:cBhvr>
                                      <p:tavLst>
                                        <p:tav tm="0">
                                          <p:val>
                                            <p:fltVal val="0"/>
                                          </p:val>
                                        </p:tav>
                                        <p:tav tm="100000">
                                          <p:val>
                                            <p:strVal val="#ppt_h"/>
                                          </p:val>
                                        </p:tav>
                                      </p:tavLst>
                                    </p:anim>
                                    <p:anim calcmode="lin" valueType="num">
                                      <p:cBhvr>
                                        <p:cTn id="9" dur="1000" fill="hold"/>
                                        <p:tgtEl>
                                          <p:spTgt spid="72706"/>
                                        </p:tgtEl>
                                        <p:attrNameLst>
                                          <p:attrName>style.rotation</p:attrName>
                                        </p:attrNameLst>
                                      </p:cBhvr>
                                      <p:tavLst>
                                        <p:tav tm="0">
                                          <p:val>
                                            <p:fltVal val="90"/>
                                          </p:val>
                                        </p:tav>
                                        <p:tav tm="100000">
                                          <p:val>
                                            <p:fltVal val="0"/>
                                          </p:val>
                                        </p:tav>
                                      </p:tavLst>
                                    </p:anim>
                                    <p:animEffect transition="in" filter="fade">
                                      <p:cBhvr>
                                        <p:cTn id="10" dur="1000"/>
                                        <p:tgtEl>
                                          <p:spTgt spid="72706"/>
                                        </p:tgtEl>
                                      </p:cBhvr>
                                    </p:animEffect>
                                  </p:childTnLst>
                                </p:cTn>
                              </p:par>
                            </p:childTnLst>
                          </p:cTn>
                        </p:par>
                        <p:par>
                          <p:cTn id="11" fill="hold" nodeType="afterGroup">
                            <p:stCondLst>
                              <p:cond delay="1700"/>
                            </p:stCondLst>
                            <p:childTnLst>
                              <p:par>
                                <p:cTn id="12" presetID="41" presetClass="entr" presetSubtype="0" fill="hold" nodeType="afterEffect">
                                  <p:stCondLst>
                                    <p:cond delay="1500"/>
                                  </p:stCondLst>
                                  <p:iterate type="lt">
                                    <p:tmPct val="10000"/>
                                  </p:iterate>
                                  <p:childTnLst>
                                    <p:set>
                                      <p:cBhvr>
                                        <p:cTn id="13" dur="1" fill="hold">
                                          <p:stCondLst>
                                            <p:cond delay="0"/>
                                          </p:stCondLst>
                                        </p:cTn>
                                        <p:tgtEl>
                                          <p:spTgt spid="72709">
                                            <p:txEl>
                                              <p:pRg st="0" end="0"/>
                                            </p:txEl>
                                          </p:spTgt>
                                        </p:tgtEl>
                                        <p:attrNameLst>
                                          <p:attrName>style.visibility</p:attrName>
                                        </p:attrNameLst>
                                      </p:cBhvr>
                                      <p:to>
                                        <p:strVal val="visible"/>
                                      </p:to>
                                    </p:set>
                                    <p:anim calcmode="lin" valueType="num">
                                      <p:cBhvr>
                                        <p:cTn id="14" dur="500" fill="hold"/>
                                        <p:tgtEl>
                                          <p:spTgt spid="7270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2709">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7270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270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2709">
                                            <p:txEl>
                                              <p:pRg st="0" end="0"/>
                                            </p:txEl>
                                          </p:spTgt>
                                        </p:tgtEl>
                                      </p:cBhvr>
                                    </p:animEffect>
                                  </p:childTnLst>
                                </p:cTn>
                              </p:par>
                            </p:childTnLst>
                          </p:cTn>
                        </p:par>
                        <p:par>
                          <p:cTn id="19" fill="hold" nodeType="afterGroup">
                            <p:stCondLst>
                              <p:cond delay="5450"/>
                            </p:stCondLst>
                            <p:childTnLst>
                              <p:par>
                                <p:cTn id="20" presetID="25" presetClass="entr" presetSubtype="0" fill="hold" nodeType="afterEffect">
                                  <p:stCondLst>
                                    <p:cond delay="1500"/>
                                  </p:stCondLst>
                                  <p:childTnLst>
                                    <p:set>
                                      <p:cBhvr>
                                        <p:cTn id="21" dur="1" fill="hold">
                                          <p:stCondLst>
                                            <p:cond delay="0"/>
                                          </p:stCondLst>
                                        </p:cTn>
                                        <p:tgtEl>
                                          <p:spTgt spid="72709">
                                            <p:txEl>
                                              <p:pRg st="2" end="2"/>
                                            </p:txEl>
                                          </p:spTgt>
                                        </p:tgtEl>
                                        <p:attrNameLst>
                                          <p:attrName>style.visibility</p:attrName>
                                        </p:attrNameLst>
                                      </p:cBhvr>
                                      <p:to>
                                        <p:strVal val="visible"/>
                                      </p:to>
                                    </p:set>
                                    <p:anim calcmode="lin" valueType="num">
                                      <p:cBhvr>
                                        <p:cTn id="22" dur="500" decel="50000" fill="hold">
                                          <p:stCondLst>
                                            <p:cond delay="0"/>
                                          </p:stCondLst>
                                        </p:cTn>
                                        <p:tgtEl>
                                          <p:spTgt spid="72709">
                                            <p:txEl>
                                              <p:pRg st="2" end="2"/>
                                            </p:txEl>
                                          </p:spTgt>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72709">
                                            <p:txEl>
                                              <p:pRg st="2" end="2"/>
                                            </p:txEl>
                                          </p:spTgt>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72709">
                                            <p:txEl>
                                              <p:pRg st="2" end="2"/>
                                            </p:txEl>
                                          </p:spTgt>
                                        </p:tgtEl>
                                        <p:attrNameLst>
                                          <p:attrName>ppt_w</p:attrName>
                                        </p:attrNameLst>
                                      </p:cBhvr>
                                      <p:tavLst>
                                        <p:tav tm="0">
                                          <p:val>
                                            <p:strVal val="#ppt_w*.05"/>
                                          </p:val>
                                        </p:tav>
                                        <p:tav tm="100000">
                                          <p:val>
                                            <p:strVal val="#ppt_w"/>
                                          </p:val>
                                        </p:tav>
                                      </p:tavLst>
                                    </p:anim>
                                    <p:anim calcmode="lin" valueType="num">
                                      <p:cBhvr>
                                        <p:cTn id="25" dur="1000" fill="hold"/>
                                        <p:tgtEl>
                                          <p:spTgt spid="72709">
                                            <p:txEl>
                                              <p:pRg st="2" end="2"/>
                                            </p:txEl>
                                          </p:spTgt>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72709">
                                            <p:txEl>
                                              <p:pRg st="2" end="2"/>
                                            </p:txEl>
                                          </p:spTgt>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72709">
                                            <p:txEl>
                                              <p:pRg st="2" end="2"/>
                                            </p:txEl>
                                          </p:spTgt>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72709">
                                            <p:txEl>
                                              <p:pRg st="2" end="2"/>
                                            </p:txEl>
                                          </p:spTgt>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72709">
                                            <p:txEl>
                                              <p:pRg st="2" end="2"/>
                                            </p:txEl>
                                          </p:spTgt>
                                        </p:tgtEl>
                                      </p:cBhvr>
                                    </p:animEffect>
                                  </p:childTnLst>
                                </p:cTn>
                              </p:par>
                            </p:childTnLst>
                          </p:cTn>
                        </p:par>
                        <p:par>
                          <p:cTn id="30" fill="hold" nodeType="afterGroup">
                            <p:stCondLst>
                              <p:cond delay="7950"/>
                            </p:stCondLst>
                            <p:childTnLst>
                              <p:par>
                                <p:cTn id="31" presetID="26" presetClass="entr" presetSubtype="0" fill="hold" nodeType="afterEffect">
                                  <p:stCondLst>
                                    <p:cond delay="1500"/>
                                  </p:stCondLst>
                                  <p:childTnLst>
                                    <p:set>
                                      <p:cBhvr>
                                        <p:cTn id="32" dur="1" fill="hold">
                                          <p:stCondLst>
                                            <p:cond delay="0"/>
                                          </p:stCondLst>
                                        </p:cTn>
                                        <p:tgtEl>
                                          <p:spTgt spid="72709">
                                            <p:txEl>
                                              <p:pRg st="4" end="4"/>
                                            </p:txEl>
                                          </p:spTgt>
                                        </p:tgtEl>
                                        <p:attrNameLst>
                                          <p:attrName>style.visibility</p:attrName>
                                        </p:attrNameLst>
                                      </p:cBhvr>
                                      <p:to>
                                        <p:strVal val="visible"/>
                                      </p:to>
                                    </p:set>
                                    <p:animEffect transition="in" filter="wipe(down)">
                                      <p:cBhvr>
                                        <p:cTn id="33" dur="580">
                                          <p:stCondLst>
                                            <p:cond delay="0"/>
                                          </p:stCondLst>
                                        </p:cTn>
                                        <p:tgtEl>
                                          <p:spTgt spid="72709">
                                            <p:txEl>
                                              <p:pRg st="4" end="4"/>
                                            </p:txEl>
                                          </p:spTgt>
                                        </p:tgtEl>
                                      </p:cBhvr>
                                    </p:animEffect>
                                    <p:anim calcmode="lin" valueType="num">
                                      <p:cBhvr>
                                        <p:cTn id="34" dur="1822" tmFilter="0,0; 0.14,0.36; 0.43,0.73; 0.71,0.91; 1.0,1.0">
                                          <p:stCondLst>
                                            <p:cond delay="0"/>
                                          </p:stCondLst>
                                        </p:cTn>
                                        <p:tgtEl>
                                          <p:spTgt spid="72709">
                                            <p:txEl>
                                              <p:pRg st="4" end="4"/>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72709">
                                            <p:txEl>
                                              <p:pRg st="4" end="4"/>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72709">
                                            <p:txEl>
                                              <p:pRg st="4" end="4"/>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72709">
                                            <p:txEl>
                                              <p:pRg st="4" end="4"/>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72709">
                                            <p:txEl>
                                              <p:pRg st="4" end="4"/>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72709">
                                            <p:txEl>
                                              <p:pRg st="4" end="4"/>
                                            </p:txEl>
                                          </p:spTgt>
                                        </p:tgtEl>
                                      </p:cBhvr>
                                      <p:to x="100000" y="60000"/>
                                    </p:animScale>
                                    <p:animScale>
                                      <p:cBhvr>
                                        <p:cTn id="40" dur="166" decel="50000">
                                          <p:stCondLst>
                                            <p:cond delay="676"/>
                                          </p:stCondLst>
                                        </p:cTn>
                                        <p:tgtEl>
                                          <p:spTgt spid="72709">
                                            <p:txEl>
                                              <p:pRg st="4" end="4"/>
                                            </p:txEl>
                                          </p:spTgt>
                                        </p:tgtEl>
                                      </p:cBhvr>
                                      <p:to x="100000" y="100000"/>
                                    </p:animScale>
                                    <p:animScale>
                                      <p:cBhvr>
                                        <p:cTn id="41" dur="26">
                                          <p:stCondLst>
                                            <p:cond delay="1312"/>
                                          </p:stCondLst>
                                        </p:cTn>
                                        <p:tgtEl>
                                          <p:spTgt spid="72709">
                                            <p:txEl>
                                              <p:pRg st="4" end="4"/>
                                            </p:txEl>
                                          </p:spTgt>
                                        </p:tgtEl>
                                      </p:cBhvr>
                                      <p:to x="100000" y="80000"/>
                                    </p:animScale>
                                    <p:animScale>
                                      <p:cBhvr>
                                        <p:cTn id="42" dur="166" decel="50000">
                                          <p:stCondLst>
                                            <p:cond delay="1338"/>
                                          </p:stCondLst>
                                        </p:cTn>
                                        <p:tgtEl>
                                          <p:spTgt spid="72709">
                                            <p:txEl>
                                              <p:pRg st="4" end="4"/>
                                            </p:txEl>
                                          </p:spTgt>
                                        </p:tgtEl>
                                      </p:cBhvr>
                                      <p:to x="100000" y="100000"/>
                                    </p:animScale>
                                    <p:animScale>
                                      <p:cBhvr>
                                        <p:cTn id="43" dur="26">
                                          <p:stCondLst>
                                            <p:cond delay="1642"/>
                                          </p:stCondLst>
                                        </p:cTn>
                                        <p:tgtEl>
                                          <p:spTgt spid="72709">
                                            <p:txEl>
                                              <p:pRg st="4" end="4"/>
                                            </p:txEl>
                                          </p:spTgt>
                                        </p:tgtEl>
                                      </p:cBhvr>
                                      <p:to x="100000" y="90000"/>
                                    </p:animScale>
                                    <p:animScale>
                                      <p:cBhvr>
                                        <p:cTn id="44" dur="166" decel="50000">
                                          <p:stCondLst>
                                            <p:cond delay="1668"/>
                                          </p:stCondLst>
                                        </p:cTn>
                                        <p:tgtEl>
                                          <p:spTgt spid="72709">
                                            <p:txEl>
                                              <p:pRg st="4" end="4"/>
                                            </p:txEl>
                                          </p:spTgt>
                                        </p:tgtEl>
                                      </p:cBhvr>
                                      <p:to x="100000" y="100000"/>
                                    </p:animScale>
                                    <p:animScale>
                                      <p:cBhvr>
                                        <p:cTn id="45" dur="26">
                                          <p:stCondLst>
                                            <p:cond delay="1808"/>
                                          </p:stCondLst>
                                        </p:cTn>
                                        <p:tgtEl>
                                          <p:spTgt spid="72709">
                                            <p:txEl>
                                              <p:pRg st="4" end="4"/>
                                            </p:txEl>
                                          </p:spTgt>
                                        </p:tgtEl>
                                      </p:cBhvr>
                                      <p:to x="100000" y="95000"/>
                                    </p:animScale>
                                    <p:animScale>
                                      <p:cBhvr>
                                        <p:cTn id="46" dur="166" decel="50000">
                                          <p:stCondLst>
                                            <p:cond delay="1834"/>
                                          </p:stCondLst>
                                        </p:cTn>
                                        <p:tgtEl>
                                          <p:spTgt spid="72709">
                                            <p:txEl>
                                              <p:pRg st="4" end="4"/>
                                            </p:txEl>
                                          </p:spTgt>
                                        </p:tgtEl>
                                      </p:cBhvr>
                                      <p:to x="100000" y="100000"/>
                                    </p:animScale>
                                  </p:childTnLst>
                                </p:cTn>
                              </p:par>
                            </p:childTnLst>
                          </p:cTn>
                        </p:par>
                        <p:par>
                          <p:cTn id="47" fill="hold" nodeType="afterGroup">
                            <p:stCondLst>
                              <p:cond delay="11450"/>
                            </p:stCondLst>
                            <p:childTnLst>
                              <p:par>
                                <p:cTn id="48" presetID="31" presetClass="entr" presetSubtype="0" fill="hold" nodeType="afterEffect">
                                  <p:stCondLst>
                                    <p:cond delay="1500"/>
                                  </p:stCondLst>
                                  <p:iterate type="lt">
                                    <p:tmPct val="5000"/>
                                  </p:iterate>
                                  <p:childTnLst>
                                    <p:set>
                                      <p:cBhvr>
                                        <p:cTn id="49" dur="1" fill="hold">
                                          <p:stCondLst>
                                            <p:cond delay="0"/>
                                          </p:stCondLst>
                                        </p:cTn>
                                        <p:tgtEl>
                                          <p:spTgt spid="72709">
                                            <p:txEl>
                                              <p:pRg st="6" end="6"/>
                                            </p:txEl>
                                          </p:spTgt>
                                        </p:tgtEl>
                                        <p:attrNameLst>
                                          <p:attrName>style.visibility</p:attrName>
                                        </p:attrNameLst>
                                      </p:cBhvr>
                                      <p:to>
                                        <p:strVal val="visible"/>
                                      </p:to>
                                    </p:set>
                                    <p:anim calcmode="lin" valueType="num">
                                      <p:cBhvr>
                                        <p:cTn id="50" dur="1000" fill="hold"/>
                                        <p:tgtEl>
                                          <p:spTgt spid="72709">
                                            <p:txEl>
                                              <p:pRg st="6" end="6"/>
                                            </p:txEl>
                                          </p:spTgt>
                                        </p:tgtEl>
                                        <p:attrNameLst>
                                          <p:attrName>ppt_w</p:attrName>
                                        </p:attrNameLst>
                                      </p:cBhvr>
                                      <p:tavLst>
                                        <p:tav tm="0">
                                          <p:val>
                                            <p:fltVal val="0"/>
                                          </p:val>
                                        </p:tav>
                                        <p:tav tm="100000">
                                          <p:val>
                                            <p:strVal val="#ppt_w"/>
                                          </p:val>
                                        </p:tav>
                                      </p:tavLst>
                                    </p:anim>
                                    <p:anim calcmode="lin" valueType="num">
                                      <p:cBhvr>
                                        <p:cTn id="51" dur="1000" fill="hold"/>
                                        <p:tgtEl>
                                          <p:spTgt spid="72709">
                                            <p:txEl>
                                              <p:pRg st="6" end="6"/>
                                            </p:txEl>
                                          </p:spTgt>
                                        </p:tgtEl>
                                        <p:attrNameLst>
                                          <p:attrName>ppt_h</p:attrName>
                                        </p:attrNameLst>
                                      </p:cBhvr>
                                      <p:tavLst>
                                        <p:tav tm="0">
                                          <p:val>
                                            <p:fltVal val="0"/>
                                          </p:val>
                                        </p:tav>
                                        <p:tav tm="100000">
                                          <p:val>
                                            <p:strVal val="#ppt_h"/>
                                          </p:val>
                                        </p:tav>
                                      </p:tavLst>
                                    </p:anim>
                                    <p:anim calcmode="lin" valueType="num">
                                      <p:cBhvr>
                                        <p:cTn id="52" dur="1000" fill="hold"/>
                                        <p:tgtEl>
                                          <p:spTgt spid="72709">
                                            <p:txEl>
                                              <p:pRg st="6" end="6"/>
                                            </p:txEl>
                                          </p:spTgt>
                                        </p:tgtEl>
                                        <p:attrNameLst>
                                          <p:attrName>style.rotation</p:attrName>
                                        </p:attrNameLst>
                                      </p:cBhvr>
                                      <p:tavLst>
                                        <p:tav tm="0">
                                          <p:val>
                                            <p:fltVal val="90"/>
                                          </p:val>
                                        </p:tav>
                                        <p:tav tm="100000">
                                          <p:val>
                                            <p:fltVal val="0"/>
                                          </p:val>
                                        </p:tav>
                                      </p:tavLst>
                                    </p:anim>
                                    <p:animEffect transition="in" filter="fade">
                                      <p:cBhvr>
                                        <p:cTn id="53" dur="1000"/>
                                        <p:tgtEl>
                                          <p:spTgt spid="72709">
                                            <p:txEl>
                                              <p:pRg st="6" end="6"/>
                                            </p:txEl>
                                          </p:spTgt>
                                        </p:tgtEl>
                                      </p:cBhvr>
                                    </p:animEffect>
                                  </p:childTnLst>
                                </p:cTn>
                              </p:par>
                            </p:childTnLst>
                          </p:cTn>
                        </p:par>
                        <p:par>
                          <p:cTn id="54" fill="hold" nodeType="afterGroup">
                            <p:stCondLst>
                              <p:cond delay="15400"/>
                            </p:stCondLst>
                            <p:childTnLst>
                              <p:par>
                                <p:cTn id="55" presetID="56" presetClass="entr" presetSubtype="0" fill="hold" nodeType="afterEffect">
                                  <p:stCondLst>
                                    <p:cond delay="1500"/>
                                  </p:stCondLst>
                                  <p:iterate type="lt">
                                    <p:tmPct val="10000"/>
                                  </p:iterate>
                                  <p:childTnLst>
                                    <p:set>
                                      <p:cBhvr>
                                        <p:cTn id="56" dur="1" fill="hold">
                                          <p:stCondLst>
                                            <p:cond delay="0"/>
                                          </p:stCondLst>
                                        </p:cTn>
                                        <p:tgtEl>
                                          <p:spTgt spid="72709">
                                            <p:txEl>
                                              <p:pRg st="8" end="8"/>
                                            </p:txEl>
                                          </p:spTgt>
                                        </p:tgtEl>
                                        <p:attrNameLst>
                                          <p:attrName>style.visibility</p:attrName>
                                        </p:attrNameLst>
                                      </p:cBhvr>
                                      <p:to>
                                        <p:strVal val="visible"/>
                                      </p:to>
                                    </p:set>
                                    <p:anim by="(-#ppt_w*2)" calcmode="lin" valueType="num">
                                      <p:cBhvr rctx="PPT">
                                        <p:cTn id="57" dur="500" autoRev="1" fill="hold">
                                          <p:stCondLst>
                                            <p:cond delay="0"/>
                                          </p:stCondLst>
                                        </p:cTn>
                                        <p:tgtEl>
                                          <p:spTgt spid="72709">
                                            <p:txEl>
                                              <p:pRg st="8" end="8"/>
                                            </p:txEl>
                                          </p:spTgt>
                                        </p:tgtEl>
                                        <p:attrNameLst>
                                          <p:attrName>ppt_w</p:attrName>
                                        </p:attrNameLst>
                                      </p:cBhvr>
                                    </p:anim>
                                    <p:anim by="(#ppt_w*0.50)" calcmode="lin" valueType="num">
                                      <p:cBhvr>
                                        <p:cTn id="58" dur="500" decel="50000" autoRev="1" fill="hold">
                                          <p:stCondLst>
                                            <p:cond delay="0"/>
                                          </p:stCondLst>
                                        </p:cTn>
                                        <p:tgtEl>
                                          <p:spTgt spid="72709">
                                            <p:txEl>
                                              <p:pRg st="8" end="8"/>
                                            </p:txEl>
                                          </p:spTgt>
                                        </p:tgtEl>
                                        <p:attrNameLst>
                                          <p:attrName>ppt_x</p:attrName>
                                        </p:attrNameLst>
                                      </p:cBhvr>
                                    </p:anim>
                                    <p:anim from="(-#ppt_h/2)" to="(#ppt_y)" calcmode="lin" valueType="num">
                                      <p:cBhvr>
                                        <p:cTn id="59" dur="1000" fill="hold">
                                          <p:stCondLst>
                                            <p:cond delay="0"/>
                                          </p:stCondLst>
                                        </p:cTn>
                                        <p:tgtEl>
                                          <p:spTgt spid="72709">
                                            <p:txEl>
                                              <p:pRg st="8" end="8"/>
                                            </p:txEl>
                                          </p:spTgt>
                                        </p:tgtEl>
                                        <p:attrNameLst>
                                          <p:attrName>ppt_y</p:attrName>
                                        </p:attrNameLst>
                                      </p:cBhvr>
                                    </p:anim>
                                    <p:animRot by="21600000">
                                      <p:cBhvr>
                                        <p:cTn id="60" dur="1000" fill="hold">
                                          <p:stCondLst>
                                            <p:cond delay="0"/>
                                          </p:stCondLst>
                                        </p:cTn>
                                        <p:tgtEl>
                                          <p:spTgt spid="72709">
                                            <p:txEl>
                                              <p:pRg st="8" end="8"/>
                                            </p:txEl>
                                          </p:spTgt>
                                        </p:tgtEl>
                                        <p:attrNameLst>
                                          <p:attrName>r</p:attrName>
                                        </p:attrNameLst>
                                      </p:cBhvr>
                                    </p:animRot>
                                  </p:childTnLst>
                                </p:cTn>
                              </p:par>
                            </p:childTnLst>
                          </p:cTn>
                        </p:par>
                        <p:par>
                          <p:cTn id="61" fill="hold" nodeType="afterGroup">
                            <p:stCondLst>
                              <p:cond delay="21200"/>
                            </p:stCondLst>
                            <p:childTnLst>
                              <p:par>
                                <p:cTn id="62" presetID="10" presetClass="entr" presetSubtype="0" fill="hold" nodeType="afterEffect">
                                  <p:stCondLst>
                                    <p:cond delay="0"/>
                                  </p:stCondLst>
                                  <p:childTnLst>
                                    <p:set>
                                      <p:cBhvr>
                                        <p:cTn id="63" dur="1" fill="hold">
                                          <p:stCondLst>
                                            <p:cond delay="0"/>
                                          </p:stCondLst>
                                        </p:cTn>
                                        <p:tgtEl>
                                          <p:spTgt spid="72708"/>
                                        </p:tgtEl>
                                        <p:attrNameLst>
                                          <p:attrName>style.visibility</p:attrName>
                                        </p:attrNameLst>
                                      </p:cBhvr>
                                      <p:to>
                                        <p:strVal val="visible"/>
                                      </p:to>
                                    </p:set>
                                    <p:animEffect transition="in" filter="fade">
                                      <p:cBhvr>
                                        <p:cTn id="64" dur="2000"/>
                                        <p:tgtEl>
                                          <p:spTgt spid="72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395536" y="5877272"/>
            <a:ext cx="8001000" cy="838200"/>
          </a:xfrm>
          <a:prstGeom prst="rect">
            <a:avLst/>
          </a:prstGeom>
          <a:noFill/>
          <a:ln w="9525">
            <a:noFill/>
            <a:miter lim="800000"/>
            <a:headEnd/>
            <a:tailEnd/>
          </a:ln>
        </p:spPr>
        <p:txBody>
          <a:bodyPr/>
          <a:lstStyle/>
          <a:p>
            <a:pPr algn="ctr"/>
            <a:r>
              <a:rPr lang="tr-TR" b="1" dirty="0">
                <a:solidFill>
                  <a:srgbClr val="009900"/>
                </a:solidFill>
              </a:rPr>
              <a:t>Bir Taban Standardınız Olsun</a:t>
            </a:r>
          </a:p>
        </p:txBody>
      </p:sp>
      <p:grpSp>
        <p:nvGrpSpPr>
          <p:cNvPr id="2" name="Group 3"/>
          <p:cNvGrpSpPr>
            <a:grpSpLocks/>
          </p:cNvGrpSpPr>
          <p:nvPr/>
        </p:nvGrpSpPr>
        <p:grpSpPr bwMode="auto">
          <a:xfrm>
            <a:off x="2209800" y="1371600"/>
            <a:ext cx="4953000" cy="4648200"/>
            <a:chOff x="240" y="2160"/>
            <a:chExt cx="1488" cy="1488"/>
          </a:xfrm>
        </p:grpSpPr>
        <p:sp>
          <p:nvSpPr>
            <p:cNvPr id="101380" name="AutoShape 4"/>
            <p:cNvSpPr>
              <a:spLocks noChangeArrowheads="1"/>
            </p:cNvSpPr>
            <p:nvPr/>
          </p:nvSpPr>
          <p:spPr bwMode="auto">
            <a:xfrm flipH="1">
              <a:off x="240" y="2160"/>
              <a:ext cx="1488" cy="1488"/>
            </a:xfrm>
            <a:custGeom>
              <a:avLst/>
              <a:gdLst>
                <a:gd name="G0" fmla="+- -5898240 0 0"/>
                <a:gd name="G1" fmla="+- -10616832 0 0"/>
                <a:gd name="G2" fmla="+- -5898240 0 -10616832"/>
                <a:gd name="G3" fmla="+- 10800 0 0"/>
                <a:gd name="G4" fmla="+- 0 0 -5898240"/>
                <a:gd name="T0" fmla="*/ 360 256 1"/>
                <a:gd name="T1" fmla="*/ 0 256 1"/>
                <a:gd name="G5" fmla="+- G2 T0 T1"/>
                <a:gd name="G6" fmla="?: G2 G2 G5"/>
                <a:gd name="G7" fmla="+- 0 0 G6"/>
                <a:gd name="G8" fmla="+- 8100 0 0"/>
                <a:gd name="G9" fmla="+- 0 0 -10616832"/>
                <a:gd name="G10" fmla="+- 8100 0 2700"/>
                <a:gd name="G11" fmla="cos G10 -5898240"/>
                <a:gd name="G12" fmla="sin G10 -5898240"/>
                <a:gd name="G13" fmla="cos 13500 -5898240"/>
                <a:gd name="G14" fmla="sin 13500 -5898240"/>
                <a:gd name="G15" fmla="+- G11 10800 0"/>
                <a:gd name="G16" fmla="+- G12 10800 0"/>
                <a:gd name="G17" fmla="+- G13 10800 0"/>
                <a:gd name="G18" fmla="+- G14 10800 0"/>
                <a:gd name="G19" fmla="*/ 8100 1 2"/>
                <a:gd name="G20" fmla="+- G19 5400 0"/>
                <a:gd name="G21" fmla="cos G20 -5898240"/>
                <a:gd name="G22" fmla="sin G20 -5898240"/>
                <a:gd name="G23" fmla="+- G21 10800 0"/>
                <a:gd name="G24" fmla="+- G12 G23 G22"/>
                <a:gd name="G25" fmla="+- G22 G23 G11"/>
                <a:gd name="G26" fmla="cos 10800 -5898240"/>
                <a:gd name="G27" fmla="sin 10800 -5898240"/>
                <a:gd name="G28" fmla="cos 8100 -5898240"/>
                <a:gd name="G29" fmla="sin 8100 -5898240"/>
                <a:gd name="G30" fmla="+- G26 10800 0"/>
                <a:gd name="G31" fmla="+- G27 10800 0"/>
                <a:gd name="G32" fmla="+- G28 10800 0"/>
                <a:gd name="G33" fmla="+- G29 10800 0"/>
                <a:gd name="G34" fmla="+- G19 5400 0"/>
                <a:gd name="G35" fmla="cos G34 -10616832"/>
                <a:gd name="G36" fmla="sin G34 -10616832"/>
                <a:gd name="G37" fmla="+/ -10616832 -5898240 2"/>
                <a:gd name="T2" fmla="*/ 180 256 1"/>
                <a:gd name="T3" fmla="*/ 0 256 1"/>
                <a:gd name="G38" fmla="+- G37 T2 T3"/>
                <a:gd name="G39" fmla="?: G2 G37 G38"/>
                <a:gd name="G40" fmla="cos 10800 G39"/>
                <a:gd name="G41" fmla="sin 10800 G39"/>
                <a:gd name="G42" fmla="cos 8100 G39"/>
                <a:gd name="G43" fmla="sin 8100 G39"/>
                <a:gd name="G44" fmla="+- G40 10800 0"/>
                <a:gd name="G45" fmla="+- G41 10800 0"/>
                <a:gd name="G46" fmla="+- G42 10800 0"/>
                <a:gd name="G47" fmla="+- G43 10800 0"/>
                <a:gd name="G48" fmla="+- G35 10800 0"/>
                <a:gd name="G49" fmla="+- G36 10800 0"/>
                <a:gd name="T4" fmla="*/ 4451 w 21600"/>
                <a:gd name="T5" fmla="*/ 2062 h 21600"/>
                <a:gd name="T6" fmla="*/ 1812 w 21600"/>
                <a:gd name="T7" fmla="*/ 7879 h 21600"/>
                <a:gd name="T8" fmla="*/ 6038 w 21600"/>
                <a:gd name="T9" fmla="*/ 4246 h 21600"/>
                <a:gd name="T10" fmla="*/ 10799 w 21600"/>
                <a:gd name="T11" fmla="*/ -2700 h 21600"/>
                <a:gd name="T12" fmla="*/ 14849 w 21600"/>
                <a:gd name="T13" fmla="*/ 1350 h 21600"/>
                <a:gd name="T14" fmla="*/ 10799 w 21600"/>
                <a:gd name="T15" fmla="*/ 54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0799" y="2700"/>
                  </a:moveTo>
                  <a:cubicBezTo>
                    <a:pt x="7290" y="2700"/>
                    <a:pt x="4180" y="4959"/>
                    <a:pt x="3096" y="8296"/>
                  </a:cubicBezTo>
                  <a:lnTo>
                    <a:pt x="528" y="7462"/>
                  </a:lnTo>
                  <a:cubicBezTo>
                    <a:pt x="1974" y="3012"/>
                    <a:pt x="6121" y="0"/>
                    <a:pt x="10799" y="0"/>
                  </a:cubicBezTo>
                  <a:lnTo>
                    <a:pt x="10799" y="-2700"/>
                  </a:lnTo>
                  <a:lnTo>
                    <a:pt x="14849" y="1350"/>
                  </a:lnTo>
                  <a:lnTo>
                    <a:pt x="10799" y="5400"/>
                  </a:lnTo>
                  <a:lnTo>
                    <a:pt x="10799" y="2700"/>
                  </a:lnTo>
                  <a:close/>
                </a:path>
              </a:pathLst>
            </a:custGeom>
            <a:solidFill>
              <a:schemeClr val="accent1"/>
            </a:solidFill>
            <a:ln w="12700">
              <a:miter lim="800000"/>
              <a:headEnd type="none" w="sm" len="sm"/>
              <a:tailEnd type="none" w="sm" len="sm"/>
            </a:ln>
            <a:effectLst/>
            <a:scene3d>
              <a:camera prst="legacyObliqueTopRight"/>
              <a:lightRig rig="legacyFlat2" dir="t"/>
            </a:scene3d>
            <a:sp3d extrusionH="100000" prstMaterial="legacyMatte">
              <a:bevelT w="13500" h="13500" prst="angle"/>
              <a:bevelB w="13500" h="13500" prst="angle"/>
              <a:extrusionClr>
                <a:schemeClr val="accent1"/>
              </a:extrusionClr>
            </a:sp3d>
          </p:spPr>
          <p:txBody>
            <a:bodyPr wrap="none" anchor="ctr" anchorCtr="1">
              <a:flatTx/>
            </a:bodyPr>
            <a:lstStyle/>
            <a:p>
              <a:pPr eaLnBrk="0" hangingPunct="0">
                <a:defRPr/>
              </a:pPr>
              <a:r>
                <a:rPr kumimoji="1" lang="tr-TR" sz="6500" b="1">
                  <a:effectLst>
                    <a:outerShdw blurRad="38100" dist="38100" dir="2700000" algn="tl">
                      <a:srgbClr val="FFFFFF"/>
                    </a:outerShdw>
                  </a:effectLst>
                </a:rPr>
                <a:t>PLAN</a:t>
              </a:r>
            </a:p>
          </p:txBody>
        </p:sp>
        <p:sp>
          <p:nvSpPr>
            <p:cNvPr id="9224" name="AutoShape 5"/>
            <p:cNvSpPr>
              <a:spLocks noChangeArrowheads="1"/>
            </p:cNvSpPr>
            <p:nvPr/>
          </p:nvSpPr>
          <p:spPr bwMode="auto">
            <a:xfrm flipH="1">
              <a:off x="240" y="2160"/>
              <a:ext cx="1488" cy="1488"/>
            </a:xfrm>
            <a:custGeom>
              <a:avLst/>
              <a:gdLst>
                <a:gd name="T0" fmla="*/ 2 w 21600"/>
                <a:gd name="T1" fmla="*/ 7 h 21600"/>
                <a:gd name="T2" fmla="*/ 4 w 21600"/>
                <a:gd name="T3" fmla="*/ 7 h 21600"/>
                <a:gd name="T4" fmla="*/ 2 w 21600"/>
                <a:gd name="T5" fmla="*/ 6 h 21600"/>
                <a:gd name="T6" fmla="*/ 0 w 21600"/>
                <a:gd name="T7" fmla="*/ 6 h 21600"/>
                <a:gd name="T8" fmla="*/ 0 w 21600"/>
                <a:gd name="T9" fmla="*/ 4 h 21600"/>
                <a:gd name="T10" fmla="*/ 2 w 21600"/>
                <a:gd name="T11" fmla="*/ 4 h 21600"/>
                <a:gd name="T12" fmla="*/ 0 60000 65536"/>
                <a:gd name="T13" fmla="*/ 0 60000 65536"/>
                <a:gd name="T14" fmla="*/ 0 60000 65536"/>
                <a:gd name="T15" fmla="*/ 0 60000 65536"/>
                <a:gd name="T16" fmla="*/ 0 60000 65536"/>
                <a:gd name="T17" fmla="*/ 0 60000 65536"/>
                <a:gd name="T18" fmla="*/ 3165 w 21600"/>
                <a:gd name="T19" fmla="*/ 3165 h 21600"/>
                <a:gd name="T20" fmla="*/ 18435 w 21600"/>
                <a:gd name="T21" fmla="*/ 1843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3785" y="14850"/>
                  </a:moveTo>
                  <a:cubicBezTo>
                    <a:pt x="5232" y="17356"/>
                    <a:pt x="7906" y="18900"/>
                    <a:pt x="10800" y="18900"/>
                  </a:cubicBezTo>
                  <a:cubicBezTo>
                    <a:pt x="11366" y="18899"/>
                    <a:pt x="11930" y="18840"/>
                    <a:pt x="12484" y="18722"/>
                  </a:cubicBezTo>
                  <a:lnTo>
                    <a:pt x="13045" y="21363"/>
                  </a:lnTo>
                  <a:cubicBezTo>
                    <a:pt x="12307" y="21520"/>
                    <a:pt x="11554" y="21599"/>
                    <a:pt x="10800" y="21600"/>
                  </a:cubicBezTo>
                  <a:cubicBezTo>
                    <a:pt x="6941" y="21600"/>
                    <a:pt x="3376" y="19541"/>
                    <a:pt x="1446" y="16200"/>
                  </a:cubicBezTo>
                  <a:lnTo>
                    <a:pt x="-892" y="17550"/>
                  </a:lnTo>
                  <a:lnTo>
                    <a:pt x="591" y="12018"/>
                  </a:lnTo>
                  <a:lnTo>
                    <a:pt x="6123" y="13500"/>
                  </a:lnTo>
                  <a:lnTo>
                    <a:pt x="3785" y="14850"/>
                  </a:lnTo>
                  <a:close/>
                </a:path>
              </a:pathLst>
            </a:custGeom>
            <a:solidFill>
              <a:schemeClr val="accent2"/>
            </a:solidFill>
            <a:ln w="9525">
              <a:round/>
              <a:headEnd/>
              <a:tailEnd/>
            </a:ln>
            <a:scene3d>
              <a:camera prst="legacyObliqueTopRight"/>
              <a:lightRig rig="legacyFlat2" dir="t"/>
            </a:scene3d>
            <a:sp3d extrusionH="100000" prstMaterial="legacyMatte">
              <a:bevelT w="13500" h="13500" prst="angle"/>
              <a:bevelB w="13500" h="13500" prst="angle"/>
              <a:extrusionClr>
                <a:schemeClr val="accent2"/>
              </a:extrusionClr>
            </a:sp3d>
          </p:spPr>
          <p:txBody>
            <a:bodyPr wrap="none" anchor="ctr" anchorCtr="1">
              <a:flatTx/>
            </a:bodyPr>
            <a:lstStyle/>
            <a:p>
              <a:endParaRPr lang="tr-TR"/>
            </a:p>
          </p:txBody>
        </p:sp>
        <p:sp>
          <p:nvSpPr>
            <p:cNvPr id="9225" name="AutoShape 6"/>
            <p:cNvSpPr>
              <a:spLocks noChangeArrowheads="1"/>
            </p:cNvSpPr>
            <p:nvPr/>
          </p:nvSpPr>
          <p:spPr bwMode="auto">
            <a:xfrm flipH="1">
              <a:off x="240" y="2160"/>
              <a:ext cx="1488" cy="1488"/>
            </a:xfrm>
            <a:custGeom>
              <a:avLst/>
              <a:gdLst>
                <a:gd name="T0" fmla="*/ 7 w 21600"/>
                <a:gd name="T1" fmla="*/ 3 h 21600"/>
                <a:gd name="T2" fmla="*/ 6 w 21600"/>
                <a:gd name="T3" fmla="*/ 1 h 21600"/>
                <a:gd name="T4" fmla="*/ 6 w 21600"/>
                <a:gd name="T5" fmla="*/ 3 h 21600"/>
                <a:gd name="T6" fmla="*/ 7 w 21600"/>
                <a:gd name="T7" fmla="*/ 6 h 21600"/>
                <a:gd name="T8" fmla="*/ 6 w 21600"/>
                <a:gd name="T9" fmla="*/ 6 h 21600"/>
                <a:gd name="T10" fmla="*/ 5 w 21600"/>
                <a:gd name="T11" fmla="*/ 4 h 21600"/>
                <a:gd name="T12" fmla="*/ 0 60000 65536"/>
                <a:gd name="T13" fmla="*/ 0 60000 65536"/>
                <a:gd name="T14" fmla="*/ 0 60000 65536"/>
                <a:gd name="T15" fmla="*/ 0 60000 65536"/>
                <a:gd name="T16" fmla="*/ 0 60000 65536"/>
                <a:gd name="T17" fmla="*/ 0 60000 65536"/>
                <a:gd name="T18" fmla="*/ 3165 w 21600"/>
                <a:gd name="T19" fmla="*/ 3165 h 21600"/>
                <a:gd name="T20" fmla="*/ 18435 w 21600"/>
                <a:gd name="T21" fmla="*/ 1843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814" y="14849"/>
                  </a:moveTo>
                  <a:cubicBezTo>
                    <a:pt x="18525" y="13618"/>
                    <a:pt x="18900" y="12221"/>
                    <a:pt x="18900" y="10800"/>
                  </a:cubicBezTo>
                  <a:cubicBezTo>
                    <a:pt x="18900" y="8798"/>
                    <a:pt x="18158" y="6867"/>
                    <a:pt x="16819" y="5380"/>
                  </a:cubicBezTo>
                  <a:lnTo>
                    <a:pt x="18825" y="3573"/>
                  </a:lnTo>
                  <a:cubicBezTo>
                    <a:pt x="20611" y="5556"/>
                    <a:pt x="21600" y="8131"/>
                    <a:pt x="21600" y="10800"/>
                  </a:cubicBezTo>
                  <a:cubicBezTo>
                    <a:pt x="21600" y="12695"/>
                    <a:pt x="21100" y="14558"/>
                    <a:pt x="20153" y="16199"/>
                  </a:cubicBezTo>
                  <a:lnTo>
                    <a:pt x="22491" y="17549"/>
                  </a:lnTo>
                  <a:lnTo>
                    <a:pt x="16958" y="19031"/>
                  </a:lnTo>
                  <a:lnTo>
                    <a:pt x="15476" y="13499"/>
                  </a:lnTo>
                  <a:lnTo>
                    <a:pt x="17814" y="14849"/>
                  </a:lnTo>
                  <a:close/>
                </a:path>
              </a:pathLst>
            </a:custGeom>
            <a:solidFill>
              <a:schemeClr val="bg2"/>
            </a:solidFill>
            <a:ln w="9525">
              <a:round/>
              <a:headEnd/>
              <a:tailEnd/>
            </a:ln>
            <a:scene3d>
              <a:camera prst="legacyObliqueTopRight"/>
              <a:lightRig rig="legacyFlat2" dir="t"/>
            </a:scene3d>
            <a:sp3d extrusionH="100000" prstMaterial="legacyMatte">
              <a:bevelT w="13500" h="13500" prst="angle"/>
              <a:bevelB w="13500" h="13500" prst="angle"/>
              <a:extrusionClr>
                <a:schemeClr val="bg2"/>
              </a:extrusionClr>
            </a:sp3d>
          </p:spPr>
          <p:txBody>
            <a:bodyPr wrap="none" anchor="ctr" anchorCtr="1">
              <a:flatTx/>
            </a:bodyPr>
            <a:lstStyle/>
            <a:p>
              <a:endParaRPr lang="tr-TR"/>
            </a:p>
          </p:txBody>
        </p:sp>
        <p:sp>
          <p:nvSpPr>
            <p:cNvPr id="101383" name="Text Box 7"/>
            <p:cNvSpPr txBox="1">
              <a:spLocks noChangeArrowheads="1"/>
            </p:cNvSpPr>
            <p:nvPr/>
          </p:nvSpPr>
          <p:spPr bwMode="auto">
            <a:xfrm rot="1881945">
              <a:off x="1196" y="2260"/>
              <a:ext cx="261" cy="146"/>
            </a:xfrm>
            <a:prstGeom prst="rect">
              <a:avLst/>
            </a:prstGeom>
            <a:noFill/>
            <a:ln w="9525">
              <a:noFill/>
              <a:miter lim="800000"/>
              <a:headEnd/>
              <a:tailEnd/>
            </a:ln>
            <a:effectLst/>
          </p:spPr>
          <p:txBody>
            <a:bodyPr wrap="none" tIns="137160" anchor="ctr">
              <a:spAutoFit/>
            </a:bodyPr>
            <a:lstStyle/>
            <a:p>
              <a:pPr algn="ctr" eaLnBrk="0" hangingPunct="0">
                <a:defRPr/>
              </a:pPr>
              <a:r>
                <a:rPr kumimoji="1" lang="tr-TR" sz="1800" b="1">
                  <a:solidFill>
                    <a:srgbClr val="FFFF00"/>
                  </a:solidFill>
                  <a:effectLst>
                    <a:outerShdw blurRad="38100" dist="38100" dir="2700000" algn="tl">
                      <a:srgbClr val="C0C0C0"/>
                    </a:outerShdw>
                  </a:effectLst>
                  <a:latin typeface="Arial" charset="0"/>
                </a:rPr>
                <a:t>AYLIK</a:t>
              </a:r>
            </a:p>
          </p:txBody>
        </p:sp>
        <p:sp>
          <p:nvSpPr>
            <p:cNvPr id="101384" name="Text Box 8"/>
            <p:cNvSpPr txBox="1">
              <a:spLocks noChangeArrowheads="1"/>
            </p:cNvSpPr>
            <p:nvPr/>
          </p:nvSpPr>
          <p:spPr bwMode="auto">
            <a:xfrm rot="-5079371">
              <a:off x="131" y="2785"/>
              <a:ext cx="372" cy="137"/>
            </a:xfrm>
            <a:prstGeom prst="rect">
              <a:avLst/>
            </a:prstGeom>
            <a:noFill/>
            <a:ln w="9525">
              <a:noFill/>
              <a:miter lim="800000"/>
              <a:headEnd/>
              <a:tailEnd/>
            </a:ln>
            <a:effectLst/>
          </p:spPr>
          <p:txBody>
            <a:bodyPr wrap="none" tIns="137160" anchor="ctr">
              <a:spAutoFit/>
            </a:bodyPr>
            <a:lstStyle/>
            <a:p>
              <a:pPr algn="ctr" eaLnBrk="0" hangingPunct="0">
                <a:defRPr/>
              </a:pPr>
              <a:r>
                <a:rPr kumimoji="1" lang="tr-TR" sz="1800" b="1">
                  <a:solidFill>
                    <a:srgbClr val="00FF00"/>
                  </a:solidFill>
                  <a:effectLst>
                    <a:outerShdw blurRad="38100" dist="38100" dir="2700000" algn="tl">
                      <a:srgbClr val="C0C0C0"/>
                    </a:outerShdw>
                  </a:effectLst>
                  <a:latin typeface="Arial" charset="0"/>
                </a:rPr>
                <a:t>GÜNLÜK</a:t>
              </a:r>
            </a:p>
          </p:txBody>
        </p:sp>
        <p:sp>
          <p:nvSpPr>
            <p:cNvPr id="101385" name="Text Box 9"/>
            <p:cNvSpPr txBox="1">
              <a:spLocks noChangeArrowheads="1"/>
            </p:cNvSpPr>
            <p:nvPr/>
          </p:nvSpPr>
          <p:spPr bwMode="auto">
            <a:xfrm rot="-1941150">
              <a:off x="1118" y="3362"/>
              <a:ext cx="398" cy="147"/>
            </a:xfrm>
            <a:prstGeom prst="rect">
              <a:avLst/>
            </a:prstGeom>
            <a:noFill/>
            <a:ln w="9525">
              <a:noFill/>
              <a:miter lim="800000"/>
              <a:headEnd/>
              <a:tailEnd/>
            </a:ln>
            <a:effectLst/>
          </p:spPr>
          <p:txBody>
            <a:bodyPr wrap="none" tIns="137160" anchor="ctr">
              <a:spAutoFit/>
            </a:bodyPr>
            <a:lstStyle/>
            <a:p>
              <a:pPr algn="ctr" eaLnBrk="0" hangingPunct="0">
                <a:defRPr/>
              </a:pPr>
              <a:r>
                <a:rPr kumimoji="1" lang="tr-TR" sz="1800" b="1">
                  <a:solidFill>
                    <a:srgbClr val="FF3300"/>
                  </a:solidFill>
                  <a:effectLst>
                    <a:outerShdw blurRad="38100" dist="38100" dir="2700000" algn="tl">
                      <a:srgbClr val="C0C0C0"/>
                    </a:outerShdw>
                  </a:effectLst>
                  <a:latin typeface="Arial" charset="0"/>
                </a:rPr>
                <a:t>HAFTALIK</a:t>
              </a:r>
            </a:p>
          </p:txBody>
        </p:sp>
      </p:grpSp>
      <p:pic>
        <p:nvPicPr>
          <p:cNvPr id="101386" name="Picture 10" descr="BD09278_"/>
          <p:cNvPicPr>
            <a:picLocks noChangeAspect="1" noChangeArrowheads="1"/>
          </p:cNvPicPr>
          <p:nvPr/>
        </p:nvPicPr>
        <p:blipFill>
          <a:blip r:embed="rId7" cstate="print">
            <a:lum bright="-24000"/>
          </a:blip>
          <a:srcRect/>
          <a:stretch>
            <a:fillRect/>
          </a:stretch>
        </p:blipFill>
        <p:spPr bwMode="auto">
          <a:xfrm>
            <a:off x="0" y="762000"/>
            <a:ext cx="2527300" cy="3276600"/>
          </a:xfrm>
          <a:prstGeom prst="rect">
            <a:avLst/>
          </a:prstGeom>
          <a:noFill/>
          <a:ln w="9525">
            <a:noFill/>
            <a:miter lim="800000"/>
            <a:headEnd/>
            <a:tailEnd/>
          </a:ln>
        </p:spPr>
      </p:pic>
      <p:pic>
        <p:nvPicPr>
          <p:cNvPr id="101387" name="Picture 11" descr="BD04924_"/>
          <p:cNvPicPr>
            <a:picLocks noChangeAspect="1" noChangeArrowheads="1"/>
          </p:cNvPicPr>
          <p:nvPr/>
        </p:nvPicPr>
        <p:blipFill>
          <a:blip r:embed="rId8" cstate="print"/>
          <a:srcRect/>
          <a:stretch>
            <a:fillRect/>
          </a:stretch>
        </p:blipFill>
        <p:spPr bwMode="auto">
          <a:xfrm>
            <a:off x="7524750" y="2924175"/>
            <a:ext cx="1435100" cy="1654175"/>
          </a:xfrm>
          <a:prstGeom prst="rect">
            <a:avLst/>
          </a:prstGeom>
          <a:noFill/>
          <a:ln w="9525">
            <a:noFill/>
            <a:miter lim="800000"/>
            <a:headEnd/>
            <a:tailEnd/>
          </a:ln>
        </p:spPr>
      </p:pic>
      <p:sp>
        <p:nvSpPr>
          <p:cNvPr id="101388" name="Rectangle 12"/>
          <p:cNvSpPr>
            <a:spLocks noChangeArrowheads="1"/>
          </p:cNvSpPr>
          <p:nvPr/>
        </p:nvSpPr>
        <p:spPr bwMode="auto">
          <a:xfrm>
            <a:off x="533400" y="0"/>
            <a:ext cx="8001000" cy="838200"/>
          </a:xfrm>
          <a:prstGeom prst="rect">
            <a:avLst/>
          </a:prstGeom>
          <a:noFill/>
          <a:ln w="9525">
            <a:noFill/>
            <a:miter lim="800000"/>
            <a:headEnd/>
            <a:tailEnd/>
          </a:ln>
        </p:spPr>
        <p:txBody>
          <a:bodyPr/>
          <a:lstStyle/>
          <a:p>
            <a:pPr algn="ctr"/>
            <a:r>
              <a:rPr lang="tr-TR" sz="6500" b="1">
                <a:solidFill>
                  <a:srgbClr val="1E04E0"/>
                </a:solidFill>
                <a:latin typeface="Franklin Gothic Medium" pitchFamily="34" charset="0"/>
              </a:rPr>
              <a:t>PLANLI ÇALIŞIN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iterate type="lt">
                                    <p:tmPct val="100000"/>
                                  </p:iterate>
                                  <p:childTnLst>
                                    <p:set>
                                      <p:cBhvr>
                                        <p:cTn id="6" dur="1" fill="hold">
                                          <p:stCondLst>
                                            <p:cond delay="0"/>
                                          </p:stCondLst>
                                        </p:cTn>
                                        <p:tgtEl>
                                          <p:spTgt spid="101388"/>
                                        </p:tgtEl>
                                        <p:attrNameLst>
                                          <p:attrName>style.visibility</p:attrName>
                                        </p:attrNameLst>
                                      </p:cBhvr>
                                      <p:to>
                                        <p:strVal val="visible"/>
                                      </p:to>
                                    </p:set>
                                    <p:anim calcmode="lin" valueType="num">
                                      <p:cBhvr additive="base">
                                        <p:cTn id="7" dur="75" fill="hold"/>
                                        <p:tgtEl>
                                          <p:spTgt spid="101388"/>
                                        </p:tgtEl>
                                        <p:attrNameLst>
                                          <p:attrName>ppt_x</p:attrName>
                                        </p:attrNameLst>
                                      </p:cBhvr>
                                      <p:tavLst>
                                        <p:tav tm="0">
                                          <p:val>
                                            <p:strVal val="0-#ppt_w/2"/>
                                          </p:val>
                                        </p:tav>
                                        <p:tav tm="100000">
                                          <p:val>
                                            <p:strVal val="#ppt_x"/>
                                          </p:val>
                                        </p:tav>
                                      </p:tavLst>
                                    </p:anim>
                                    <p:anim calcmode="lin" valueType="num">
                                      <p:cBhvr additive="base">
                                        <p:cTn id="8" dur="75" fill="hold"/>
                                        <p:tgtEl>
                                          <p:spTgt spid="10138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NOTIFY.WAV"/>
                                        </p:tgtEl>
                                      </p:cMediaNode>
                                    </p:audio>
                                  </p:subTnLst>
                                </p:cTn>
                              </p:par>
                            </p:childTnLst>
                          </p:cTn>
                        </p:par>
                        <p:par>
                          <p:cTn id="9" fill="hold" nodeType="afterGroup">
                            <p:stCondLst>
                              <p:cond delay="975"/>
                            </p:stCondLst>
                            <p:childTnLst>
                              <p:par>
                                <p:cTn id="10" presetID="2" presetClass="entr" presetSubtype="4" fill="hold" nodeType="afterEffect">
                                  <p:stCondLst>
                                    <p:cond delay="0"/>
                                  </p:stCondLst>
                                  <p:childTnLst>
                                    <p:set>
                                      <p:cBhvr>
                                        <p:cTn id="11" dur="1" fill="hold">
                                          <p:stCondLst>
                                            <p:cond delay="0"/>
                                          </p:stCondLst>
                                        </p:cTn>
                                        <p:tgtEl>
                                          <p:spTgt spid="101386"/>
                                        </p:tgtEl>
                                        <p:attrNameLst>
                                          <p:attrName>style.visibility</p:attrName>
                                        </p:attrNameLst>
                                      </p:cBhvr>
                                      <p:to>
                                        <p:strVal val="visible"/>
                                      </p:to>
                                    </p:set>
                                    <p:anim calcmode="lin" valueType="num">
                                      <p:cBhvr additive="base">
                                        <p:cTn id="12" dur="500" fill="hold"/>
                                        <p:tgtEl>
                                          <p:spTgt spid="101386"/>
                                        </p:tgtEl>
                                        <p:attrNameLst>
                                          <p:attrName>ppt_x</p:attrName>
                                        </p:attrNameLst>
                                      </p:cBhvr>
                                      <p:tavLst>
                                        <p:tav tm="0">
                                          <p:val>
                                            <p:strVal val="#ppt_x"/>
                                          </p:val>
                                        </p:tav>
                                        <p:tav tm="100000">
                                          <p:val>
                                            <p:strVal val="#ppt_x"/>
                                          </p:val>
                                        </p:tav>
                                      </p:tavLst>
                                    </p:anim>
                                    <p:anim calcmode="lin" valueType="num">
                                      <p:cBhvr additive="base">
                                        <p:cTn id="13" dur="500" fill="hold"/>
                                        <p:tgtEl>
                                          <p:spTgt spid="1013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TYPE.WAV"/>
                                        </p:tgtEl>
                                      </p:cMediaNode>
                                    </p:audio>
                                  </p:subTnLst>
                                </p:cTn>
                              </p:par>
                            </p:childTnLst>
                          </p:cTn>
                        </p:par>
                        <p:par>
                          <p:cTn id="14" fill="hold" nodeType="afterGroup">
                            <p:stCondLst>
                              <p:cond delay="1475"/>
                            </p:stCondLst>
                            <p:childTnLst>
                              <p:par>
                                <p:cTn id="15" presetID="23" presetClass="entr" presetSubtype="32"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strVal val="4*#ppt_w"/>
                                          </p:val>
                                        </p:tav>
                                        <p:tav tm="100000">
                                          <p:val>
                                            <p:strVal val="#ppt_w"/>
                                          </p:val>
                                        </p:tav>
                                      </p:tavLst>
                                    </p:anim>
                                    <p:anim calcmode="lin" valueType="num">
                                      <p:cBhvr>
                                        <p:cTn id="18" dur="500" fill="hold"/>
                                        <p:tgtEl>
                                          <p:spTgt spid="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5"/>
                                            </p:cond>
                                          </p:stCondLst>
                                          <p:endCondLst>
                                            <p:cond evt="onStopAudio" delay="0">
                                              <p:tgtEl>
                                                <p:sldTgt/>
                                              </p:tgtEl>
                                            </p:cond>
                                          </p:endCondLst>
                                        </p:cTn>
                                        <p:tgtEl>
                                          <p:sndTgt r:embed="rId5" name="glass.wav"/>
                                        </p:tgtEl>
                                      </p:cMediaNode>
                                    </p:audio>
                                  </p:subTnLst>
                                </p:cTn>
                              </p:par>
                            </p:childTnLst>
                          </p:cTn>
                        </p:par>
                        <p:par>
                          <p:cTn id="19" fill="hold" nodeType="afterGroup">
                            <p:stCondLst>
                              <p:cond delay="1975"/>
                            </p:stCondLst>
                            <p:childTnLst>
                              <p:par>
                                <p:cTn id="20" presetID="2" presetClass="entr" presetSubtype="2" fill="hold" grpId="0" nodeType="afterEffect">
                                  <p:stCondLst>
                                    <p:cond delay="0"/>
                                  </p:stCondLst>
                                  <p:iterate type="lt">
                                    <p:tmPct val="100000"/>
                                  </p:iterate>
                                  <p:childTnLst>
                                    <p:set>
                                      <p:cBhvr>
                                        <p:cTn id="21" dur="1" fill="hold">
                                          <p:stCondLst>
                                            <p:cond delay="0"/>
                                          </p:stCondLst>
                                        </p:cTn>
                                        <p:tgtEl>
                                          <p:spTgt spid="101378"/>
                                        </p:tgtEl>
                                        <p:attrNameLst>
                                          <p:attrName>style.visibility</p:attrName>
                                        </p:attrNameLst>
                                      </p:cBhvr>
                                      <p:to>
                                        <p:strVal val="visible"/>
                                      </p:to>
                                    </p:set>
                                    <p:anim calcmode="lin" valueType="num">
                                      <p:cBhvr additive="base">
                                        <p:cTn id="22" dur="75" fill="hold"/>
                                        <p:tgtEl>
                                          <p:spTgt spid="101378"/>
                                        </p:tgtEl>
                                        <p:attrNameLst>
                                          <p:attrName>ppt_x</p:attrName>
                                        </p:attrNameLst>
                                      </p:cBhvr>
                                      <p:tavLst>
                                        <p:tav tm="0">
                                          <p:val>
                                            <p:strVal val="1+#ppt_w/2"/>
                                          </p:val>
                                        </p:tav>
                                        <p:tav tm="100000">
                                          <p:val>
                                            <p:strVal val="#ppt_x"/>
                                          </p:val>
                                        </p:tav>
                                      </p:tavLst>
                                    </p:anim>
                                    <p:anim calcmode="lin" valueType="num">
                                      <p:cBhvr additive="base">
                                        <p:cTn id="23" dur="75" fill="hold"/>
                                        <p:tgtEl>
                                          <p:spTgt spid="10137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NOTIFY.WAV"/>
                                        </p:tgtEl>
                                      </p:cMediaNode>
                                    </p:audio>
                                  </p:subTnLst>
                                </p:cTn>
                              </p:par>
                            </p:childTnLst>
                          </p:cTn>
                        </p:par>
                        <p:par>
                          <p:cTn id="24" fill="hold" nodeType="afterGroup">
                            <p:stCondLst>
                              <p:cond delay="3850"/>
                            </p:stCondLst>
                            <p:childTnLst>
                              <p:par>
                                <p:cTn id="25" presetID="2" presetClass="entr" presetSubtype="1" fill="hold" nodeType="afterEffect">
                                  <p:stCondLst>
                                    <p:cond delay="0"/>
                                  </p:stCondLst>
                                  <p:childTnLst>
                                    <p:set>
                                      <p:cBhvr>
                                        <p:cTn id="26" dur="1" fill="hold">
                                          <p:stCondLst>
                                            <p:cond delay="0"/>
                                          </p:stCondLst>
                                        </p:cTn>
                                        <p:tgtEl>
                                          <p:spTgt spid="101387"/>
                                        </p:tgtEl>
                                        <p:attrNameLst>
                                          <p:attrName>style.visibility</p:attrName>
                                        </p:attrNameLst>
                                      </p:cBhvr>
                                      <p:to>
                                        <p:strVal val="visible"/>
                                      </p:to>
                                    </p:set>
                                    <p:anim calcmode="lin" valueType="num">
                                      <p:cBhvr additive="base">
                                        <p:cTn id="27" dur="500" fill="hold"/>
                                        <p:tgtEl>
                                          <p:spTgt spid="101387"/>
                                        </p:tgtEl>
                                        <p:attrNameLst>
                                          <p:attrName>ppt_x</p:attrName>
                                        </p:attrNameLst>
                                      </p:cBhvr>
                                      <p:tavLst>
                                        <p:tav tm="0">
                                          <p:val>
                                            <p:strVal val="#ppt_x"/>
                                          </p:val>
                                        </p:tav>
                                        <p:tav tm="100000">
                                          <p:val>
                                            <p:strVal val="#ppt_x"/>
                                          </p:val>
                                        </p:tav>
                                      </p:tavLst>
                                    </p:anim>
                                    <p:anim calcmode="lin" valueType="num">
                                      <p:cBhvr additive="base">
                                        <p:cTn id="28" dur="500" fill="hold"/>
                                        <p:tgtEl>
                                          <p:spTgt spid="10138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6" name="EE_RE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utoUpdateAnimBg="0"/>
      <p:bldP spid="10138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323850" y="260350"/>
            <a:ext cx="7239000" cy="685800"/>
          </a:xfrm>
          <a:prstGeom prst="rect">
            <a:avLst/>
          </a:prstGeom>
          <a:noFill/>
          <a:ln w="9525">
            <a:noFill/>
            <a:miter lim="800000"/>
            <a:headEnd/>
            <a:tailEnd/>
          </a:ln>
        </p:spPr>
        <p:txBody>
          <a:bodyPr/>
          <a:lstStyle/>
          <a:p>
            <a:r>
              <a:rPr lang="tr-TR" sz="7200" b="1">
                <a:solidFill>
                  <a:srgbClr val="CC3300"/>
                </a:solidFill>
                <a:latin typeface="Monotype Corsiva" pitchFamily="66" charset="0"/>
              </a:rPr>
              <a:t>PLANSIZLIK</a:t>
            </a:r>
          </a:p>
        </p:txBody>
      </p:sp>
      <p:sp>
        <p:nvSpPr>
          <p:cNvPr id="112643" name="Rectangle 3"/>
          <p:cNvSpPr>
            <a:spLocks noChangeArrowheads="1"/>
          </p:cNvSpPr>
          <p:nvPr/>
        </p:nvSpPr>
        <p:spPr bwMode="auto">
          <a:xfrm>
            <a:off x="685800" y="2362200"/>
            <a:ext cx="8001000" cy="685800"/>
          </a:xfrm>
          <a:prstGeom prst="rect">
            <a:avLst/>
          </a:prstGeom>
          <a:noFill/>
          <a:ln w="9525">
            <a:noFill/>
            <a:miter lim="800000"/>
            <a:headEnd/>
            <a:tailEnd/>
          </a:ln>
        </p:spPr>
        <p:txBody>
          <a:bodyPr/>
          <a:lstStyle/>
          <a:p>
            <a:r>
              <a:rPr lang="tr-TR" sz="3600" b="1">
                <a:solidFill>
                  <a:srgbClr val="FFFF00"/>
                </a:solidFill>
                <a:latin typeface="Tahoma" pitchFamily="34" charset="0"/>
              </a:rPr>
              <a:t>	</a:t>
            </a:r>
            <a:r>
              <a:rPr lang="tr-TR" sz="3600" b="1">
                <a:solidFill>
                  <a:schemeClr val="accent2"/>
                </a:solidFill>
                <a:latin typeface="Tahoma" pitchFamily="34" charset="0"/>
              </a:rPr>
              <a:t>Dikkatsizliğe,</a:t>
            </a:r>
          </a:p>
        </p:txBody>
      </p:sp>
      <p:sp>
        <p:nvSpPr>
          <p:cNvPr id="112644" name="Rectangle 4"/>
          <p:cNvSpPr>
            <a:spLocks noChangeArrowheads="1"/>
          </p:cNvSpPr>
          <p:nvPr/>
        </p:nvSpPr>
        <p:spPr bwMode="auto">
          <a:xfrm>
            <a:off x="685800" y="3200400"/>
            <a:ext cx="8001000" cy="685800"/>
          </a:xfrm>
          <a:prstGeom prst="rect">
            <a:avLst/>
          </a:prstGeom>
          <a:noFill/>
          <a:ln w="9525">
            <a:noFill/>
            <a:miter lim="800000"/>
            <a:headEnd/>
            <a:tailEnd/>
          </a:ln>
        </p:spPr>
        <p:txBody>
          <a:bodyPr/>
          <a:lstStyle/>
          <a:p>
            <a:r>
              <a:rPr lang="tr-TR" sz="3600" b="1">
                <a:solidFill>
                  <a:srgbClr val="FFFF00"/>
                </a:solidFill>
                <a:latin typeface="Tahoma" pitchFamily="34" charset="0"/>
              </a:rPr>
              <a:t>		</a:t>
            </a:r>
            <a:r>
              <a:rPr lang="tr-TR" sz="3600" b="1">
                <a:solidFill>
                  <a:schemeClr val="accent2"/>
                </a:solidFill>
                <a:latin typeface="Tahoma" pitchFamily="34" charset="0"/>
              </a:rPr>
              <a:t>İsteksizliğe,</a:t>
            </a:r>
          </a:p>
        </p:txBody>
      </p:sp>
      <p:sp>
        <p:nvSpPr>
          <p:cNvPr id="112645" name="Rectangle 5"/>
          <p:cNvSpPr>
            <a:spLocks noChangeArrowheads="1"/>
          </p:cNvSpPr>
          <p:nvPr/>
        </p:nvSpPr>
        <p:spPr bwMode="auto">
          <a:xfrm>
            <a:off x="685800" y="4038600"/>
            <a:ext cx="8001000" cy="685800"/>
          </a:xfrm>
          <a:prstGeom prst="rect">
            <a:avLst/>
          </a:prstGeom>
          <a:noFill/>
          <a:ln w="9525">
            <a:noFill/>
            <a:miter lim="800000"/>
            <a:headEnd/>
            <a:tailEnd/>
          </a:ln>
        </p:spPr>
        <p:txBody>
          <a:bodyPr/>
          <a:lstStyle/>
          <a:p>
            <a:r>
              <a:rPr lang="tr-TR" sz="3600" b="1">
                <a:solidFill>
                  <a:srgbClr val="FFFF00"/>
                </a:solidFill>
                <a:latin typeface="Tahoma" pitchFamily="34" charset="0"/>
              </a:rPr>
              <a:t>		</a:t>
            </a:r>
            <a:r>
              <a:rPr lang="tr-TR" sz="3600" b="1">
                <a:solidFill>
                  <a:schemeClr val="accent2"/>
                </a:solidFill>
                <a:latin typeface="Tahoma" pitchFamily="34" charset="0"/>
              </a:rPr>
              <a:t>	Yorgunluğa,</a:t>
            </a:r>
            <a:r>
              <a:rPr kumimoji="1" lang="tr-TR" sz="2400">
                <a:solidFill>
                  <a:schemeClr val="accent2"/>
                </a:solidFill>
              </a:rPr>
              <a:t> </a:t>
            </a:r>
          </a:p>
        </p:txBody>
      </p:sp>
      <p:sp>
        <p:nvSpPr>
          <p:cNvPr id="112646" name="Rectangle 6"/>
          <p:cNvSpPr>
            <a:spLocks noChangeArrowheads="1"/>
          </p:cNvSpPr>
          <p:nvPr/>
        </p:nvSpPr>
        <p:spPr bwMode="auto">
          <a:xfrm>
            <a:off x="685800" y="4876800"/>
            <a:ext cx="8001000" cy="685800"/>
          </a:xfrm>
          <a:prstGeom prst="rect">
            <a:avLst/>
          </a:prstGeom>
          <a:noFill/>
          <a:ln w="9525">
            <a:noFill/>
            <a:miter lim="800000"/>
            <a:headEnd/>
            <a:tailEnd/>
          </a:ln>
        </p:spPr>
        <p:txBody>
          <a:bodyPr/>
          <a:lstStyle/>
          <a:p>
            <a:r>
              <a:rPr lang="tr-TR" sz="3600" b="1">
                <a:solidFill>
                  <a:srgbClr val="FFFF00"/>
                </a:solidFill>
                <a:latin typeface="Tahoma" pitchFamily="34" charset="0"/>
              </a:rPr>
              <a:t>		</a:t>
            </a:r>
            <a:r>
              <a:rPr lang="tr-TR" sz="3600" b="1">
                <a:solidFill>
                  <a:schemeClr val="accent2"/>
                </a:solidFill>
                <a:latin typeface="Tahoma" pitchFamily="34" charset="0"/>
              </a:rPr>
              <a:t>		Bitkinliğe, </a:t>
            </a:r>
          </a:p>
        </p:txBody>
      </p:sp>
      <p:sp>
        <p:nvSpPr>
          <p:cNvPr id="112647" name="Rectangle 7"/>
          <p:cNvSpPr>
            <a:spLocks noChangeArrowheads="1"/>
          </p:cNvSpPr>
          <p:nvPr/>
        </p:nvSpPr>
        <p:spPr bwMode="auto">
          <a:xfrm>
            <a:off x="1524000" y="5715000"/>
            <a:ext cx="6629400" cy="685800"/>
          </a:xfrm>
          <a:prstGeom prst="rect">
            <a:avLst/>
          </a:prstGeom>
          <a:noFill/>
          <a:ln w="9525">
            <a:noFill/>
            <a:miter lim="800000"/>
            <a:headEnd/>
            <a:tailEnd/>
          </a:ln>
        </p:spPr>
        <p:txBody>
          <a:bodyPr/>
          <a:lstStyle/>
          <a:p>
            <a:r>
              <a:rPr lang="tr-TR" sz="3600" b="1">
                <a:solidFill>
                  <a:schemeClr val="accent2"/>
                </a:solidFill>
                <a:latin typeface="Tahoma" pitchFamily="34" charset="0"/>
              </a:rPr>
              <a:t>Ve dalgınlığa neden olur.</a:t>
            </a:r>
          </a:p>
        </p:txBody>
      </p:sp>
      <p:pic>
        <p:nvPicPr>
          <p:cNvPr id="112648" name="Picture 8" descr="BD06670_"/>
          <p:cNvPicPr>
            <a:picLocks noChangeAspect="1" noChangeArrowheads="1"/>
          </p:cNvPicPr>
          <p:nvPr/>
        </p:nvPicPr>
        <p:blipFill>
          <a:blip r:embed="rId7" cstate="print"/>
          <a:srcRect/>
          <a:stretch>
            <a:fillRect/>
          </a:stretch>
        </p:blipFill>
        <p:spPr bwMode="auto">
          <a:xfrm>
            <a:off x="5410200" y="381000"/>
            <a:ext cx="3733800" cy="33067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112642"/>
                                        </p:tgtEl>
                                        <p:attrNameLst>
                                          <p:attrName>style.visibility</p:attrName>
                                        </p:attrNameLst>
                                      </p:cBhvr>
                                      <p:to>
                                        <p:strVal val="visible"/>
                                      </p:to>
                                    </p:set>
                                    <p:anim calcmode="lin" valueType="num">
                                      <p:cBhvr>
                                        <p:cTn id="7" dur="300" fill="hold"/>
                                        <p:tgtEl>
                                          <p:spTgt spid="112642"/>
                                        </p:tgtEl>
                                        <p:attrNameLst>
                                          <p:attrName>ppt_w</p:attrName>
                                        </p:attrNameLst>
                                      </p:cBhvr>
                                      <p:tavLst>
                                        <p:tav tm="0">
                                          <p:val>
                                            <p:fltVal val="0"/>
                                          </p:val>
                                        </p:tav>
                                        <p:tav tm="100000">
                                          <p:val>
                                            <p:strVal val="#ppt_w"/>
                                          </p:val>
                                        </p:tav>
                                      </p:tavLst>
                                    </p:anim>
                                    <p:anim calcmode="lin" valueType="num">
                                      <p:cBhvr>
                                        <p:cTn id="8" dur="300" fill="hold"/>
                                        <p:tgtEl>
                                          <p:spTgt spid="112642"/>
                                        </p:tgtEl>
                                        <p:attrNameLst>
                                          <p:attrName>ppt_h</p:attrName>
                                        </p:attrNameLst>
                                      </p:cBhvr>
                                      <p:tavLst>
                                        <p:tav tm="0">
                                          <p:val>
                                            <p:fltVal val="0"/>
                                          </p:val>
                                        </p:tav>
                                        <p:tav tm="100000">
                                          <p:val>
                                            <p:strVal val="#ppt_h"/>
                                          </p:val>
                                        </p:tav>
                                      </p:tavLst>
                                    </p:anim>
                                    <p:anim calcmode="lin" valueType="num">
                                      <p:cBhvr>
                                        <p:cTn id="9" dur="300" fill="hold"/>
                                        <p:tgtEl>
                                          <p:spTgt spid="112642"/>
                                        </p:tgtEl>
                                        <p:attrNameLst>
                                          <p:attrName>ppt_x</p:attrName>
                                        </p:attrNameLst>
                                      </p:cBhvr>
                                      <p:tavLst>
                                        <p:tav tm="0">
                                          <p:val>
                                            <p:fltVal val="0.5"/>
                                          </p:val>
                                        </p:tav>
                                        <p:tav tm="100000">
                                          <p:val>
                                            <p:strVal val="#ppt_x"/>
                                          </p:val>
                                        </p:tav>
                                      </p:tavLst>
                                    </p:anim>
                                    <p:anim calcmode="lin" valueType="num">
                                      <p:cBhvr>
                                        <p:cTn id="10" dur="300" fill="hold"/>
                                        <p:tgtEl>
                                          <p:spTgt spid="112642"/>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ADA.WAV"/>
                                        </p:tgtEl>
                                      </p:cMediaNode>
                                    </p:audio>
                                  </p:subTnLst>
                                </p:cTn>
                              </p:par>
                            </p:childTnLst>
                          </p:cTn>
                        </p:par>
                        <p:par>
                          <p:cTn id="11" fill="hold" nodeType="afterGroup">
                            <p:stCondLst>
                              <p:cond delay="300"/>
                            </p:stCondLst>
                            <p:childTnLst>
                              <p:par>
                                <p:cTn id="12" presetID="23" presetClass="entr" presetSubtype="528" fill="hold" grpId="0" nodeType="afterEffect">
                                  <p:stCondLst>
                                    <p:cond delay="0"/>
                                  </p:stCondLst>
                                  <p:iterate type="lt">
                                    <p:tmPct val="100000"/>
                                  </p:iterate>
                                  <p:childTnLst>
                                    <p:set>
                                      <p:cBhvr>
                                        <p:cTn id="13" dur="1" fill="hold">
                                          <p:stCondLst>
                                            <p:cond delay="0"/>
                                          </p:stCondLst>
                                        </p:cTn>
                                        <p:tgtEl>
                                          <p:spTgt spid="112643"/>
                                        </p:tgtEl>
                                        <p:attrNameLst>
                                          <p:attrName>style.visibility</p:attrName>
                                        </p:attrNameLst>
                                      </p:cBhvr>
                                      <p:to>
                                        <p:strVal val="visible"/>
                                      </p:to>
                                    </p:set>
                                    <p:anim calcmode="lin" valueType="num">
                                      <p:cBhvr>
                                        <p:cTn id="14" dur="75" fill="hold"/>
                                        <p:tgtEl>
                                          <p:spTgt spid="112643"/>
                                        </p:tgtEl>
                                        <p:attrNameLst>
                                          <p:attrName>ppt_w</p:attrName>
                                        </p:attrNameLst>
                                      </p:cBhvr>
                                      <p:tavLst>
                                        <p:tav tm="0">
                                          <p:val>
                                            <p:fltVal val="0"/>
                                          </p:val>
                                        </p:tav>
                                        <p:tav tm="100000">
                                          <p:val>
                                            <p:strVal val="#ppt_w"/>
                                          </p:val>
                                        </p:tav>
                                      </p:tavLst>
                                    </p:anim>
                                    <p:anim calcmode="lin" valueType="num">
                                      <p:cBhvr>
                                        <p:cTn id="15" dur="75" fill="hold"/>
                                        <p:tgtEl>
                                          <p:spTgt spid="112643"/>
                                        </p:tgtEl>
                                        <p:attrNameLst>
                                          <p:attrName>ppt_h</p:attrName>
                                        </p:attrNameLst>
                                      </p:cBhvr>
                                      <p:tavLst>
                                        <p:tav tm="0">
                                          <p:val>
                                            <p:fltVal val="0"/>
                                          </p:val>
                                        </p:tav>
                                        <p:tav tm="100000">
                                          <p:val>
                                            <p:strVal val="#ppt_h"/>
                                          </p:val>
                                        </p:tav>
                                      </p:tavLst>
                                    </p:anim>
                                    <p:anim calcmode="lin" valueType="num">
                                      <p:cBhvr>
                                        <p:cTn id="16" dur="75" fill="hold"/>
                                        <p:tgtEl>
                                          <p:spTgt spid="112643"/>
                                        </p:tgtEl>
                                        <p:attrNameLst>
                                          <p:attrName>ppt_x</p:attrName>
                                        </p:attrNameLst>
                                      </p:cBhvr>
                                      <p:tavLst>
                                        <p:tav tm="0">
                                          <p:val>
                                            <p:fltVal val="0.5"/>
                                          </p:val>
                                        </p:tav>
                                        <p:tav tm="100000">
                                          <p:val>
                                            <p:strVal val="#ppt_x"/>
                                          </p:val>
                                        </p:tav>
                                      </p:tavLst>
                                    </p:anim>
                                    <p:anim calcmode="lin" valueType="num">
                                      <p:cBhvr>
                                        <p:cTn id="17" dur="75" fill="hold"/>
                                        <p:tgtEl>
                                          <p:spTgt spid="112643"/>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RECYCLE.WAV"/>
                                        </p:tgtEl>
                                      </p:cMediaNode>
                                    </p:audio>
                                  </p:subTnLst>
                                </p:cTn>
                              </p:par>
                            </p:childTnLst>
                          </p:cTn>
                        </p:par>
                        <p:par>
                          <p:cTn id="18" fill="hold" nodeType="afterGroup">
                            <p:stCondLst>
                              <p:cond delay="1350"/>
                            </p:stCondLst>
                            <p:childTnLst>
                              <p:par>
                                <p:cTn id="19" presetID="23" presetClass="entr" presetSubtype="528" fill="hold" grpId="0" nodeType="afterEffect">
                                  <p:stCondLst>
                                    <p:cond delay="0"/>
                                  </p:stCondLst>
                                  <p:iterate type="lt">
                                    <p:tmPct val="100000"/>
                                  </p:iterate>
                                  <p:childTnLst>
                                    <p:set>
                                      <p:cBhvr>
                                        <p:cTn id="20" dur="1" fill="hold">
                                          <p:stCondLst>
                                            <p:cond delay="0"/>
                                          </p:stCondLst>
                                        </p:cTn>
                                        <p:tgtEl>
                                          <p:spTgt spid="112644"/>
                                        </p:tgtEl>
                                        <p:attrNameLst>
                                          <p:attrName>style.visibility</p:attrName>
                                        </p:attrNameLst>
                                      </p:cBhvr>
                                      <p:to>
                                        <p:strVal val="visible"/>
                                      </p:to>
                                    </p:set>
                                    <p:anim calcmode="lin" valueType="num">
                                      <p:cBhvr>
                                        <p:cTn id="21" dur="75" fill="hold"/>
                                        <p:tgtEl>
                                          <p:spTgt spid="112644"/>
                                        </p:tgtEl>
                                        <p:attrNameLst>
                                          <p:attrName>ppt_w</p:attrName>
                                        </p:attrNameLst>
                                      </p:cBhvr>
                                      <p:tavLst>
                                        <p:tav tm="0">
                                          <p:val>
                                            <p:fltVal val="0"/>
                                          </p:val>
                                        </p:tav>
                                        <p:tav tm="100000">
                                          <p:val>
                                            <p:strVal val="#ppt_w"/>
                                          </p:val>
                                        </p:tav>
                                      </p:tavLst>
                                    </p:anim>
                                    <p:anim calcmode="lin" valueType="num">
                                      <p:cBhvr>
                                        <p:cTn id="22" dur="75" fill="hold"/>
                                        <p:tgtEl>
                                          <p:spTgt spid="112644"/>
                                        </p:tgtEl>
                                        <p:attrNameLst>
                                          <p:attrName>ppt_h</p:attrName>
                                        </p:attrNameLst>
                                      </p:cBhvr>
                                      <p:tavLst>
                                        <p:tav tm="0">
                                          <p:val>
                                            <p:fltVal val="0"/>
                                          </p:val>
                                        </p:tav>
                                        <p:tav tm="100000">
                                          <p:val>
                                            <p:strVal val="#ppt_h"/>
                                          </p:val>
                                        </p:tav>
                                      </p:tavLst>
                                    </p:anim>
                                    <p:anim calcmode="lin" valueType="num">
                                      <p:cBhvr>
                                        <p:cTn id="23" dur="75" fill="hold"/>
                                        <p:tgtEl>
                                          <p:spTgt spid="112644"/>
                                        </p:tgtEl>
                                        <p:attrNameLst>
                                          <p:attrName>ppt_x</p:attrName>
                                        </p:attrNameLst>
                                      </p:cBhvr>
                                      <p:tavLst>
                                        <p:tav tm="0">
                                          <p:val>
                                            <p:fltVal val="0.5"/>
                                          </p:val>
                                        </p:tav>
                                        <p:tav tm="100000">
                                          <p:val>
                                            <p:strVal val="#ppt_x"/>
                                          </p:val>
                                        </p:tav>
                                      </p:tavLst>
                                    </p:anim>
                                    <p:anim calcmode="lin" valueType="num">
                                      <p:cBhvr>
                                        <p:cTn id="24" dur="75" fill="hold"/>
                                        <p:tgtEl>
                                          <p:spTgt spid="112644"/>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5" name="DRUMROLL.WAV"/>
                                        </p:tgtEl>
                                      </p:cMediaNode>
                                    </p:audio>
                                  </p:subTnLst>
                                </p:cTn>
                              </p:par>
                            </p:childTnLst>
                          </p:cTn>
                        </p:par>
                        <p:par>
                          <p:cTn id="25" fill="hold" nodeType="afterGroup">
                            <p:stCondLst>
                              <p:cond delay="2325"/>
                            </p:stCondLst>
                            <p:childTnLst>
                              <p:par>
                                <p:cTn id="26" presetID="23" presetClass="entr" presetSubtype="528" fill="hold" grpId="0" nodeType="afterEffect">
                                  <p:stCondLst>
                                    <p:cond delay="0"/>
                                  </p:stCondLst>
                                  <p:iterate type="lt">
                                    <p:tmPct val="100000"/>
                                  </p:iterate>
                                  <p:childTnLst>
                                    <p:set>
                                      <p:cBhvr>
                                        <p:cTn id="27" dur="1" fill="hold">
                                          <p:stCondLst>
                                            <p:cond delay="0"/>
                                          </p:stCondLst>
                                        </p:cTn>
                                        <p:tgtEl>
                                          <p:spTgt spid="112645"/>
                                        </p:tgtEl>
                                        <p:attrNameLst>
                                          <p:attrName>style.visibility</p:attrName>
                                        </p:attrNameLst>
                                      </p:cBhvr>
                                      <p:to>
                                        <p:strVal val="visible"/>
                                      </p:to>
                                    </p:set>
                                    <p:anim calcmode="lin" valueType="num">
                                      <p:cBhvr>
                                        <p:cTn id="28" dur="75" fill="hold"/>
                                        <p:tgtEl>
                                          <p:spTgt spid="112645"/>
                                        </p:tgtEl>
                                        <p:attrNameLst>
                                          <p:attrName>ppt_w</p:attrName>
                                        </p:attrNameLst>
                                      </p:cBhvr>
                                      <p:tavLst>
                                        <p:tav tm="0">
                                          <p:val>
                                            <p:fltVal val="0"/>
                                          </p:val>
                                        </p:tav>
                                        <p:tav tm="100000">
                                          <p:val>
                                            <p:strVal val="#ppt_w"/>
                                          </p:val>
                                        </p:tav>
                                      </p:tavLst>
                                    </p:anim>
                                    <p:anim calcmode="lin" valueType="num">
                                      <p:cBhvr>
                                        <p:cTn id="29" dur="75" fill="hold"/>
                                        <p:tgtEl>
                                          <p:spTgt spid="112645"/>
                                        </p:tgtEl>
                                        <p:attrNameLst>
                                          <p:attrName>ppt_h</p:attrName>
                                        </p:attrNameLst>
                                      </p:cBhvr>
                                      <p:tavLst>
                                        <p:tav tm="0">
                                          <p:val>
                                            <p:fltVal val="0"/>
                                          </p:val>
                                        </p:tav>
                                        <p:tav tm="100000">
                                          <p:val>
                                            <p:strVal val="#ppt_h"/>
                                          </p:val>
                                        </p:tav>
                                      </p:tavLst>
                                    </p:anim>
                                    <p:anim calcmode="lin" valueType="num">
                                      <p:cBhvr>
                                        <p:cTn id="30" dur="75" fill="hold"/>
                                        <p:tgtEl>
                                          <p:spTgt spid="112645"/>
                                        </p:tgtEl>
                                        <p:attrNameLst>
                                          <p:attrName>ppt_x</p:attrName>
                                        </p:attrNameLst>
                                      </p:cBhvr>
                                      <p:tavLst>
                                        <p:tav tm="0">
                                          <p:val>
                                            <p:fltVal val="0.5"/>
                                          </p:val>
                                        </p:tav>
                                        <p:tav tm="100000">
                                          <p:val>
                                            <p:strVal val="#ppt_x"/>
                                          </p:val>
                                        </p:tav>
                                      </p:tavLst>
                                    </p:anim>
                                    <p:anim calcmode="lin" valueType="num">
                                      <p:cBhvr>
                                        <p:cTn id="31" dur="75" fill="hold"/>
                                        <p:tgtEl>
                                          <p:spTgt spid="112645"/>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RECYCLE.WAV"/>
                                        </p:tgtEl>
                                      </p:cMediaNode>
                                    </p:audio>
                                  </p:subTnLst>
                                </p:cTn>
                              </p:par>
                            </p:childTnLst>
                          </p:cTn>
                        </p:par>
                        <p:par>
                          <p:cTn id="32" fill="hold" nodeType="afterGroup">
                            <p:stCondLst>
                              <p:cond delay="3150"/>
                            </p:stCondLst>
                            <p:childTnLst>
                              <p:par>
                                <p:cTn id="33" presetID="23" presetClass="entr" presetSubtype="528" fill="hold" grpId="0" nodeType="afterEffect">
                                  <p:stCondLst>
                                    <p:cond delay="0"/>
                                  </p:stCondLst>
                                  <p:iterate type="lt">
                                    <p:tmPct val="100000"/>
                                  </p:iterate>
                                  <p:childTnLst>
                                    <p:set>
                                      <p:cBhvr>
                                        <p:cTn id="34" dur="1" fill="hold">
                                          <p:stCondLst>
                                            <p:cond delay="0"/>
                                          </p:stCondLst>
                                        </p:cTn>
                                        <p:tgtEl>
                                          <p:spTgt spid="112646"/>
                                        </p:tgtEl>
                                        <p:attrNameLst>
                                          <p:attrName>style.visibility</p:attrName>
                                        </p:attrNameLst>
                                      </p:cBhvr>
                                      <p:to>
                                        <p:strVal val="visible"/>
                                      </p:to>
                                    </p:set>
                                    <p:anim calcmode="lin" valueType="num">
                                      <p:cBhvr>
                                        <p:cTn id="35" dur="75" fill="hold"/>
                                        <p:tgtEl>
                                          <p:spTgt spid="112646"/>
                                        </p:tgtEl>
                                        <p:attrNameLst>
                                          <p:attrName>ppt_w</p:attrName>
                                        </p:attrNameLst>
                                      </p:cBhvr>
                                      <p:tavLst>
                                        <p:tav tm="0">
                                          <p:val>
                                            <p:fltVal val="0"/>
                                          </p:val>
                                        </p:tav>
                                        <p:tav tm="100000">
                                          <p:val>
                                            <p:strVal val="#ppt_w"/>
                                          </p:val>
                                        </p:tav>
                                      </p:tavLst>
                                    </p:anim>
                                    <p:anim calcmode="lin" valueType="num">
                                      <p:cBhvr>
                                        <p:cTn id="36" dur="75" fill="hold"/>
                                        <p:tgtEl>
                                          <p:spTgt spid="112646"/>
                                        </p:tgtEl>
                                        <p:attrNameLst>
                                          <p:attrName>ppt_h</p:attrName>
                                        </p:attrNameLst>
                                      </p:cBhvr>
                                      <p:tavLst>
                                        <p:tav tm="0">
                                          <p:val>
                                            <p:fltVal val="0"/>
                                          </p:val>
                                        </p:tav>
                                        <p:tav tm="100000">
                                          <p:val>
                                            <p:strVal val="#ppt_h"/>
                                          </p:val>
                                        </p:tav>
                                      </p:tavLst>
                                    </p:anim>
                                    <p:anim calcmode="lin" valueType="num">
                                      <p:cBhvr>
                                        <p:cTn id="37" dur="75" fill="hold"/>
                                        <p:tgtEl>
                                          <p:spTgt spid="112646"/>
                                        </p:tgtEl>
                                        <p:attrNameLst>
                                          <p:attrName>ppt_x</p:attrName>
                                        </p:attrNameLst>
                                      </p:cBhvr>
                                      <p:tavLst>
                                        <p:tav tm="0">
                                          <p:val>
                                            <p:fltVal val="0.5"/>
                                          </p:val>
                                        </p:tav>
                                        <p:tav tm="100000">
                                          <p:val>
                                            <p:strVal val="#ppt_x"/>
                                          </p:val>
                                        </p:tav>
                                      </p:tavLst>
                                    </p:anim>
                                    <p:anim calcmode="lin" valueType="num">
                                      <p:cBhvr>
                                        <p:cTn id="38" dur="75" fill="hold"/>
                                        <p:tgtEl>
                                          <p:spTgt spid="112646"/>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5" name="DRUMROLL.WAV"/>
                                        </p:tgtEl>
                                      </p:cMediaNode>
                                    </p:audio>
                                  </p:subTnLst>
                                </p:cTn>
                              </p:par>
                            </p:childTnLst>
                          </p:cTn>
                        </p:par>
                        <p:par>
                          <p:cTn id="39" fill="hold" nodeType="afterGroup">
                            <p:stCondLst>
                              <p:cond delay="3975"/>
                            </p:stCondLst>
                            <p:childTnLst>
                              <p:par>
                                <p:cTn id="40" presetID="23" presetClass="entr" presetSubtype="528" fill="hold" grpId="0" nodeType="afterEffect">
                                  <p:stCondLst>
                                    <p:cond delay="0"/>
                                  </p:stCondLst>
                                  <p:iterate type="lt">
                                    <p:tmPct val="100000"/>
                                  </p:iterate>
                                  <p:childTnLst>
                                    <p:set>
                                      <p:cBhvr>
                                        <p:cTn id="41" dur="1" fill="hold">
                                          <p:stCondLst>
                                            <p:cond delay="0"/>
                                          </p:stCondLst>
                                        </p:cTn>
                                        <p:tgtEl>
                                          <p:spTgt spid="112647"/>
                                        </p:tgtEl>
                                        <p:attrNameLst>
                                          <p:attrName>style.visibility</p:attrName>
                                        </p:attrNameLst>
                                      </p:cBhvr>
                                      <p:to>
                                        <p:strVal val="visible"/>
                                      </p:to>
                                    </p:set>
                                    <p:anim calcmode="lin" valueType="num">
                                      <p:cBhvr>
                                        <p:cTn id="42" dur="75" fill="hold"/>
                                        <p:tgtEl>
                                          <p:spTgt spid="112647"/>
                                        </p:tgtEl>
                                        <p:attrNameLst>
                                          <p:attrName>ppt_w</p:attrName>
                                        </p:attrNameLst>
                                      </p:cBhvr>
                                      <p:tavLst>
                                        <p:tav tm="0">
                                          <p:val>
                                            <p:fltVal val="0"/>
                                          </p:val>
                                        </p:tav>
                                        <p:tav tm="100000">
                                          <p:val>
                                            <p:strVal val="#ppt_w"/>
                                          </p:val>
                                        </p:tav>
                                      </p:tavLst>
                                    </p:anim>
                                    <p:anim calcmode="lin" valueType="num">
                                      <p:cBhvr>
                                        <p:cTn id="43" dur="75" fill="hold"/>
                                        <p:tgtEl>
                                          <p:spTgt spid="112647"/>
                                        </p:tgtEl>
                                        <p:attrNameLst>
                                          <p:attrName>ppt_h</p:attrName>
                                        </p:attrNameLst>
                                      </p:cBhvr>
                                      <p:tavLst>
                                        <p:tav tm="0">
                                          <p:val>
                                            <p:fltVal val="0"/>
                                          </p:val>
                                        </p:tav>
                                        <p:tav tm="100000">
                                          <p:val>
                                            <p:strVal val="#ppt_h"/>
                                          </p:val>
                                        </p:tav>
                                      </p:tavLst>
                                    </p:anim>
                                    <p:anim calcmode="lin" valueType="num">
                                      <p:cBhvr>
                                        <p:cTn id="44" dur="75" fill="hold"/>
                                        <p:tgtEl>
                                          <p:spTgt spid="112647"/>
                                        </p:tgtEl>
                                        <p:attrNameLst>
                                          <p:attrName>ppt_x</p:attrName>
                                        </p:attrNameLst>
                                      </p:cBhvr>
                                      <p:tavLst>
                                        <p:tav tm="0">
                                          <p:val>
                                            <p:fltVal val="0.5"/>
                                          </p:val>
                                        </p:tav>
                                        <p:tav tm="100000">
                                          <p:val>
                                            <p:strVal val="#ppt_x"/>
                                          </p:val>
                                        </p:tav>
                                      </p:tavLst>
                                    </p:anim>
                                    <p:anim calcmode="lin" valueType="num">
                                      <p:cBhvr>
                                        <p:cTn id="45" dur="75" fill="hold"/>
                                        <p:tgtEl>
                                          <p:spTgt spid="112647"/>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RECYCLE.WAV"/>
                                        </p:tgtEl>
                                      </p:cMediaNode>
                                    </p:audio>
                                  </p:subTnLst>
                                </p:cTn>
                              </p:par>
                            </p:childTnLst>
                          </p:cTn>
                        </p:par>
                        <p:par>
                          <p:cTn id="46" fill="hold" nodeType="afterGroup">
                            <p:stCondLst>
                              <p:cond delay="5625"/>
                            </p:stCondLst>
                            <p:childTnLst>
                              <p:par>
                                <p:cTn id="47" presetID="14" presetClass="entr" presetSubtype="10" fill="hold" nodeType="afterEffect">
                                  <p:stCondLst>
                                    <p:cond delay="0"/>
                                  </p:stCondLst>
                                  <p:childTnLst>
                                    <p:set>
                                      <p:cBhvr>
                                        <p:cTn id="48" dur="1" fill="hold">
                                          <p:stCondLst>
                                            <p:cond delay="0"/>
                                          </p:stCondLst>
                                        </p:cTn>
                                        <p:tgtEl>
                                          <p:spTgt spid="112648"/>
                                        </p:tgtEl>
                                        <p:attrNameLst>
                                          <p:attrName>style.visibility</p:attrName>
                                        </p:attrNameLst>
                                      </p:cBhvr>
                                      <p:to>
                                        <p:strVal val="visible"/>
                                      </p:to>
                                    </p:set>
                                    <p:animEffect transition="in" filter="randombar(horizontal)">
                                      <p:cBhvr>
                                        <p:cTn id="49" dur="500"/>
                                        <p:tgtEl>
                                          <p:spTgt spid="112648"/>
                                        </p:tgtEl>
                                      </p:cBhvr>
                                    </p:animEffect>
                                  </p:childTnLst>
                                  <p:subTnLst>
                                    <p:audio>
                                      <p:cMediaNode>
                                        <p:cTn display="0" masterRel="sameClick">
                                          <p:stCondLst>
                                            <p:cond evt="begin" delay="0">
                                              <p:tn val="47"/>
                                            </p:cond>
                                          </p:stCondLst>
                                          <p:endCondLst>
                                            <p:cond evt="onStopAudio" delay="0">
                                              <p:tgtEl>
                                                <p:sldTgt/>
                                              </p:tgtEl>
                                            </p:cond>
                                          </p:endCondLst>
                                        </p:cTn>
                                        <p:tgtEl>
                                          <p:sndTgt r:embed="rId6" name="The Microsoft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autoUpdateAnimBg="0"/>
      <p:bldP spid="112643" grpId="0" autoUpdateAnimBg="0"/>
      <p:bldP spid="112644" grpId="0" autoUpdateAnimBg="0"/>
      <p:bldP spid="112645" grpId="0" autoUpdateAnimBg="0"/>
      <p:bldP spid="112646" grpId="0" autoUpdateAnimBg="0"/>
      <p:bldP spid="11264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3" name="Picture 5" descr="g199"/>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2530" name="Rectangle 2"/>
          <p:cNvSpPr>
            <a:spLocks noGrp="1" noChangeArrowheads="1"/>
          </p:cNvSpPr>
          <p:nvPr>
            <p:ph type="title"/>
          </p:nvPr>
        </p:nvSpPr>
        <p:spPr>
          <a:xfrm>
            <a:off x="0" y="0"/>
            <a:ext cx="3200400" cy="2819400"/>
          </a:xfrm>
          <a:solidFill>
            <a:srgbClr val="FF0000"/>
          </a:solidFill>
        </p:spPr>
        <p:txBody>
          <a:bodyPr/>
          <a:lstStyle/>
          <a:p>
            <a:pPr algn="ctr">
              <a:lnSpc>
                <a:spcPct val="70000"/>
              </a:lnSpc>
            </a:pPr>
            <a:r>
              <a:rPr lang="tr-TR" sz="4300" b="1">
                <a:solidFill>
                  <a:srgbClr val="FFFFFF"/>
                </a:solidFill>
              </a:rPr>
              <a:t>Plan yaparken nelere dikkat etmeniz gerekir?</a:t>
            </a:r>
            <a:endParaRPr lang="tr-TR"/>
          </a:p>
        </p:txBody>
      </p:sp>
      <p:sp>
        <p:nvSpPr>
          <p:cNvPr id="22531" name="Rectangle 3"/>
          <p:cNvSpPr>
            <a:spLocks noGrp="1" noChangeArrowheads="1"/>
          </p:cNvSpPr>
          <p:nvPr>
            <p:ph type="body" sz="half" idx="1"/>
          </p:nvPr>
        </p:nvSpPr>
        <p:spPr>
          <a:xfrm>
            <a:off x="0" y="5181600"/>
            <a:ext cx="9144000" cy="1676400"/>
          </a:xfrm>
          <a:solidFill>
            <a:srgbClr val="FF0000"/>
          </a:solidFill>
        </p:spPr>
        <p:txBody>
          <a:bodyPr/>
          <a:lstStyle/>
          <a:p>
            <a:pPr>
              <a:buClr>
                <a:schemeClr val="tx1"/>
              </a:buClr>
              <a:buFont typeface="Monotype Sorts" pitchFamily="2" charset="2"/>
              <a:buBlip>
                <a:blip r:embed="rId3"/>
              </a:buBlip>
            </a:pPr>
            <a:r>
              <a:rPr lang="tr-TR" sz="3000">
                <a:solidFill>
                  <a:srgbClr val="FFFFFF"/>
                </a:solidFill>
                <a:latin typeface="Comic Sans MS" pitchFamily="66" charset="0"/>
              </a:rPr>
              <a:t>Derslerin planını dengeli olarak yapın.</a:t>
            </a:r>
          </a:p>
          <a:p>
            <a:pPr>
              <a:buClr>
                <a:schemeClr val="tx1"/>
              </a:buClr>
              <a:buFont typeface="Monotype Sorts" pitchFamily="2" charset="2"/>
              <a:buBlip>
                <a:blip r:embed="rId3"/>
              </a:buBlip>
            </a:pPr>
            <a:r>
              <a:rPr lang="tr-TR" sz="3000">
                <a:solidFill>
                  <a:srgbClr val="FFFFFF"/>
                </a:solidFill>
                <a:latin typeface="Comic Sans MS" pitchFamily="66" charset="0"/>
              </a:rPr>
              <a:t>Günlük ortalama çalışma süresi olarak 4 – 5 saat olabilir.</a:t>
            </a:r>
            <a:endParaRPr lang="tr-TR" sz="2500">
              <a:solidFill>
                <a:srgbClr val="FFFFFF"/>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2530">
                                            <p:txEl>
                                              <p:charRg st="4294967295" end="4294967295"/>
                                            </p:txEl>
                                          </p:spTgt>
                                        </p:tgtEl>
                                        <p:attrNameLst>
                                          <p:attrName>style.visibility</p:attrName>
                                        </p:attrNameLst>
                                      </p:cBhvr>
                                      <p:to>
                                        <p:strVal val="visible"/>
                                      </p:to>
                                    </p:set>
                                    <p:animEffect transition="in" filter="fade">
                                      <p:cBhvr>
                                        <p:cTn id="7" dur="768" decel="100000"/>
                                        <p:tgtEl>
                                          <p:spTgt spid="22530">
                                            <p:txEl>
                                              <p:charRg st="4294967295" end="4294967295"/>
                                            </p:txEl>
                                          </p:spTgt>
                                        </p:tgtEl>
                                      </p:cBhvr>
                                    </p:animEffect>
                                    <p:animScale>
                                      <p:cBhvr>
                                        <p:cTn id="8" dur="768" decel="100000"/>
                                        <p:tgtEl>
                                          <p:spTgt spid="22530">
                                            <p:txEl>
                                              <p:charRg st="4294967295" end="4294967295"/>
                                            </p:txEl>
                                          </p:spTgt>
                                        </p:tgtEl>
                                      </p:cBhvr>
                                      <p:from x="10000" y="10000"/>
                                      <p:to x="200000" y="450000"/>
                                    </p:animScale>
                                    <p:animScale>
                                      <p:cBhvr>
                                        <p:cTn id="9" dur="1230" accel="100000" fill="hold">
                                          <p:stCondLst>
                                            <p:cond delay="768"/>
                                          </p:stCondLst>
                                        </p:cTn>
                                        <p:tgtEl>
                                          <p:spTgt spid="22530">
                                            <p:txEl>
                                              <p:charRg st="4294967295" end="4294967295"/>
                                            </p:txEl>
                                          </p:spTgt>
                                        </p:tgtEl>
                                      </p:cBhvr>
                                      <p:from x="200000" y="450000"/>
                                      <p:to x="100000" y="100000"/>
                                    </p:animScale>
                                    <p:set>
                                      <p:cBhvr>
                                        <p:cTn id="10" dur="768" fill="hold"/>
                                        <p:tgtEl>
                                          <p:spTgt spid="22530">
                                            <p:txEl>
                                              <p:charRg st="4294967295" end="4294967295"/>
                                            </p:txEl>
                                          </p:spTgt>
                                        </p:tgtEl>
                                        <p:attrNameLst>
                                          <p:attrName>ppt_x</p:attrName>
                                        </p:attrNameLst>
                                      </p:cBhvr>
                                      <p:to>
                                        <p:strVal val="(0.5)"/>
                                      </p:to>
                                    </p:set>
                                    <p:anim from="(0.5)" to="(#ppt_x)" calcmode="lin" valueType="num">
                                      <p:cBhvr>
                                        <p:cTn id="11" dur="1230" accel="100000" fill="hold">
                                          <p:stCondLst>
                                            <p:cond delay="768"/>
                                          </p:stCondLst>
                                        </p:cTn>
                                        <p:tgtEl>
                                          <p:spTgt spid="22530">
                                            <p:txEl>
                                              <p:charRg st="4294967295" end="4294967295"/>
                                            </p:txEl>
                                          </p:spTgt>
                                        </p:tgtEl>
                                        <p:attrNameLst>
                                          <p:attrName>ppt_x</p:attrName>
                                        </p:attrNameLst>
                                      </p:cBhvr>
                                    </p:anim>
                                    <p:set>
                                      <p:cBhvr>
                                        <p:cTn id="12" dur="768" fill="hold"/>
                                        <p:tgtEl>
                                          <p:spTgt spid="22530">
                                            <p:txEl>
                                              <p:charRg st="4294967295" end="4294967295"/>
                                            </p:txEl>
                                          </p:spTgt>
                                        </p:tgtEl>
                                        <p:attrNameLst>
                                          <p:attrName>ppt_y</p:attrName>
                                        </p:attrNameLst>
                                      </p:cBhvr>
                                      <p:to>
                                        <p:strVal val="(#ppt_y+0.4)"/>
                                      </p:to>
                                    </p:set>
                                    <p:anim from="(#ppt_y+0.4)" to="(#ppt_y)" calcmode="lin" valueType="num">
                                      <p:cBhvr>
                                        <p:cTn id="13" dur="1230" accel="100000" fill="hold">
                                          <p:stCondLst>
                                            <p:cond delay="768"/>
                                          </p:stCondLst>
                                        </p:cTn>
                                        <p:tgtEl>
                                          <p:spTgt spid="22530">
                                            <p:txEl>
                                              <p:charRg st="4294967295" end="4294967295"/>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2531">
                                            <p:txEl>
                                              <p:pRg st="0" end="0"/>
                                            </p:txEl>
                                          </p:spTgt>
                                        </p:tgtEl>
                                        <p:attrNameLst>
                                          <p:attrName>style.visibility</p:attrName>
                                        </p:attrNameLst>
                                      </p:cBhvr>
                                      <p:to>
                                        <p:strVal val="visible"/>
                                      </p:to>
                                    </p:set>
                                    <p:anim calcmode="lin" valueType="num">
                                      <p:cBhvr>
                                        <p:cTn id="18" dur="500" fill="hold"/>
                                        <p:tgtEl>
                                          <p:spTgt spid="2253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253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253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22531">
                                            <p:txEl>
                                              <p:pRg st="1" end="1"/>
                                            </p:txEl>
                                          </p:spTgt>
                                        </p:tgtEl>
                                        <p:attrNameLst>
                                          <p:attrName>style.visibility</p:attrName>
                                        </p:attrNameLst>
                                      </p:cBhvr>
                                      <p:to>
                                        <p:strVal val="visible"/>
                                      </p:to>
                                    </p:set>
                                    <p:anim calcmode="lin" valueType="num">
                                      <p:cBhvr>
                                        <p:cTn id="25" dur="500" fill="hold"/>
                                        <p:tgtEl>
                                          <p:spTgt spid="22531">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22531">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61" name="Picture 5" descr="g31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5060" name="Rectangle 4"/>
          <p:cNvSpPr>
            <a:spLocks noGrp="1" noChangeArrowheads="1"/>
          </p:cNvSpPr>
          <p:nvPr>
            <p:ph type="body" sz="half" idx="2"/>
          </p:nvPr>
        </p:nvSpPr>
        <p:spPr>
          <a:xfrm>
            <a:off x="0" y="3581400"/>
            <a:ext cx="3200400" cy="2819400"/>
          </a:xfrm>
          <a:solidFill>
            <a:srgbClr val="00FFFF"/>
          </a:solidFill>
        </p:spPr>
        <p:txBody>
          <a:bodyPr/>
          <a:lstStyle/>
          <a:p>
            <a:pPr>
              <a:lnSpc>
                <a:spcPct val="90000"/>
              </a:lnSpc>
              <a:buClr>
                <a:schemeClr val="tx1"/>
              </a:buClr>
            </a:pPr>
            <a:r>
              <a:rPr lang="tr-TR" sz="2500" b="1">
                <a:solidFill>
                  <a:srgbClr val="000066"/>
                </a:solidFill>
              </a:rPr>
              <a:t>Dersin işlendiği gün tekrar edilmesi unutma düzeyini azaltır.</a:t>
            </a:r>
          </a:p>
          <a:p>
            <a:pPr>
              <a:lnSpc>
                <a:spcPct val="90000"/>
              </a:lnSpc>
              <a:buClr>
                <a:schemeClr val="tx1"/>
              </a:buClr>
            </a:pPr>
            <a:r>
              <a:rPr lang="tr-TR" sz="2500" b="1">
                <a:solidFill>
                  <a:srgbClr val="000066"/>
                </a:solidFill>
              </a:rPr>
              <a:t>Dersleri her gün aynı saate yerleştirin.</a:t>
            </a:r>
            <a:endParaRPr lang="tr-TR" sz="2500" b="1"/>
          </a:p>
        </p:txBody>
      </p:sp>
      <p:sp>
        <p:nvSpPr>
          <p:cNvPr id="45062" name="Text Box 6"/>
          <p:cNvSpPr txBox="1">
            <a:spLocks noChangeArrowheads="1"/>
          </p:cNvSpPr>
          <p:nvPr/>
        </p:nvSpPr>
        <p:spPr bwMode="auto">
          <a:xfrm>
            <a:off x="914400" y="1295400"/>
            <a:ext cx="4191000" cy="1465263"/>
          </a:xfrm>
          <a:prstGeom prst="rect">
            <a:avLst/>
          </a:prstGeom>
          <a:gradFill rotWithShape="0">
            <a:gsLst>
              <a:gs pos="0">
                <a:srgbClr val="00FFFF"/>
              </a:gs>
              <a:gs pos="100000">
                <a:srgbClr val="FFFFFF"/>
              </a:gs>
            </a:gsLst>
            <a:path path="shape">
              <a:fillToRect l="50000" t="50000" r="50000" b="50000"/>
            </a:path>
          </a:gradFill>
          <a:ln w="9525">
            <a:noFill/>
            <a:miter lim="800000"/>
            <a:headEnd/>
            <a:tailEnd/>
          </a:ln>
          <a:effectLst/>
        </p:spPr>
        <p:txBody>
          <a:bodyPr>
            <a:spAutoFit/>
          </a:bodyPr>
          <a:lstStyle/>
          <a:p>
            <a:pPr algn="ctr">
              <a:lnSpc>
                <a:spcPct val="90000"/>
              </a:lnSpc>
            </a:pPr>
            <a:r>
              <a:rPr lang="tr-TR" b="1">
                <a:solidFill>
                  <a:srgbClr val="000066"/>
                </a:solidFill>
                <a:effectLst/>
              </a:rPr>
              <a:t>En zor dersleri en rahat anlayabileceğiniz saatlere yerleştirin.</a:t>
            </a:r>
          </a:p>
          <a:p>
            <a:pPr algn="ctr">
              <a:lnSpc>
                <a:spcPct val="90000"/>
              </a:lnSpc>
            </a:pPr>
            <a:r>
              <a:rPr lang="tr-TR" b="1">
                <a:solidFill>
                  <a:srgbClr val="000066"/>
                </a:solidFill>
                <a:effectLst/>
              </a:rPr>
              <a:t>Dersten önce hazırlık çalışmalarına yer verin</a:t>
            </a:r>
            <a:endParaRPr lang="tr-TR" b="1">
              <a:effectLst>
                <a:outerShdw blurRad="38100" dist="38100" dir="2700000" algn="tl">
                  <a:srgbClr val="C0C0C0"/>
                </a:outerShdw>
              </a:effectLst>
              <a:latin typeface="Times New Roman" pitchFamily="18" charset="-94"/>
            </a:endParaRPr>
          </a:p>
        </p:txBody>
      </p:sp>
      <p:sp>
        <p:nvSpPr>
          <p:cNvPr id="45063" name="Text Box 7"/>
          <p:cNvSpPr txBox="1">
            <a:spLocks noChangeArrowheads="1"/>
          </p:cNvSpPr>
          <p:nvPr/>
        </p:nvSpPr>
        <p:spPr bwMode="auto">
          <a:xfrm>
            <a:off x="3200400" y="5943600"/>
            <a:ext cx="1752600" cy="457200"/>
          </a:xfrm>
          <a:prstGeom prst="rect">
            <a:avLst/>
          </a:prstGeom>
          <a:solidFill>
            <a:srgbClr val="FFFFFF"/>
          </a:solidFill>
          <a:ln w="9525">
            <a:noFill/>
            <a:miter lim="800000"/>
            <a:headEnd/>
            <a:tailEnd/>
          </a:ln>
          <a:effectLst/>
        </p:spPr>
        <p:txBody>
          <a:bodyPr>
            <a:spAutoFit/>
          </a:bodyPr>
          <a:lstStyle/>
          <a:p>
            <a:pPr>
              <a:spcBef>
                <a:spcPct val="50000"/>
              </a:spcBef>
            </a:pPr>
            <a:endParaRPr lang="tr-TR" sz="2400">
              <a:effectLst>
                <a:outerShdw blurRad="38100" dist="38100" dir="2700000" algn="tl">
                  <a:srgbClr val="C0C0C0"/>
                </a:outerShdw>
              </a:effectLst>
              <a:latin typeface="Times New Roman" pitchFamily="18" charset="-94"/>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anim calcmode="lin" valueType="num">
                                      <p:cBhvr>
                                        <p:cTn id="7" dur="500" fill="hold"/>
                                        <p:tgtEl>
                                          <p:spTgt spid="4506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506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506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5060">
                                            <p:txEl>
                                              <p:pRg st="1" end="1"/>
                                            </p:txEl>
                                          </p:spTgt>
                                        </p:tgtEl>
                                        <p:attrNameLst>
                                          <p:attrName>style.visibility</p:attrName>
                                        </p:attrNameLst>
                                      </p:cBhvr>
                                      <p:to>
                                        <p:strVal val="visible"/>
                                      </p:to>
                                    </p:set>
                                    <p:anim calcmode="lin" valueType="num">
                                      <p:cBhvr>
                                        <p:cTn id="14" dur="500" fill="hold"/>
                                        <p:tgtEl>
                                          <p:spTgt spid="45060">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5060">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50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085" name="Picture 5" descr="g246"/>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6084" name="Rectangle 4"/>
          <p:cNvSpPr>
            <a:spLocks noGrp="1" noChangeArrowheads="1"/>
          </p:cNvSpPr>
          <p:nvPr>
            <p:ph type="body" sz="half" idx="2"/>
          </p:nvPr>
        </p:nvSpPr>
        <p:spPr>
          <a:xfrm>
            <a:off x="533400" y="533400"/>
            <a:ext cx="8153400" cy="1066800"/>
          </a:xfrm>
          <a:solidFill>
            <a:srgbClr val="FFFF00"/>
          </a:solidFill>
          <a:ln w="57150" cmpd="thinThick">
            <a:solidFill>
              <a:srgbClr val="000000"/>
            </a:solidFill>
          </a:ln>
        </p:spPr>
        <p:txBody>
          <a:bodyPr>
            <a:normAutofit lnSpcReduction="10000"/>
          </a:bodyPr>
          <a:lstStyle/>
          <a:p>
            <a:pPr>
              <a:lnSpc>
                <a:spcPct val="80000"/>
              </a:lnSpc>
              <a:buClr>
                <a:schemeClr val="tx1"/>
              </a:buClr>
            </a:pPr>
            <a:r>
              <a:rPr lang="tr-TR" sz="4000">
                <a:solidFill>
                  <a:srgbClr val="FF0000"/>
                </a:solidFill>
                <a:latin typeface="Comic Sans MS" pitchFamily="66" charset="0"/>
              </a:rPr>
              <a:t>Yemeklerden yarım saat sonra çalışmaya başlayın. </a:t>
            </a:r>
          </a:p>
        </p:txBody>
      </p:sp>
      <p:sp>
        <p:nvSpPr>
          <p:cNvPr id="46086" name="Text Box 6"/>
          <p:cNvSpPr txBox="1">
            <a:spLocks noChangeArrowheads="1"/>
          </p:cNvSpPr>
          <p:nvPr/>
        </p:nvSpPr>
        <p:spPr bwMode="auto">
          <a:xfrm>
            <a:off x="4343400" y="6400800"/>
            <a:ext cx="4800600" cy="457200"/>
          </a:xfrm>
          <a:prstGeom prst="rect">
            <a:avLst/>
          </a:prstGeom>
          <a:noFill/>
          <a:ln w="9525">
            <a:noFill/>
            <a:miter lim="800000"/>
            <a:headEnd/>
            <a:tailEnd/>
          </a:ln>
          <a:effectLst/>
        </p:spPr>
        <p:txBody>
          <a:bodyPr>
            <a:spAutoFit/>
          </a:bodyPr>
          <a:lstStyle/>
          <a:p>
            <a:pPr>
              <a:spcBef>
                <a:spcPct val="50000"/>
              </a:spcBef>
            </a:pPr>
            <a:endParaRPr lang="tr-TR" sz="2400">
              <a:effectLst>
                <a:outerShdw blurRad="38100" dist="38100" dir="2700000" algn="tl">
                  <a:srgbClr val="000000"/>
                </a:outerShdw>
              </a:effectLst>
              <a:latin typeface="Times New Roman" pitchFamily="18" charset="-94"/>
            </a:endParaRPr>
          </a:p>
        </p:txBody>
      </p:sp>
      <p:sp>
        <p:nvSpPr>
          <p:cNvPr id="46087" name="Text Box 7"/>
          <p:cNvSpPr txBox="1">
            <a:spLocks noChangeArrowheads="1"/>
          </p:cNvSpPr>
          <p:nvPr/>
        </p:nvSpPr>
        <p:spPr bwMode="auto">
          <a:xfrm>
            <a:off x="4267200" y="6477000"/>
            <a:ext cx="4876800" cy="396875"/>
          </a:xfrm>
          <a:prstGeom prst="rect">
            <a:avLst/>
          </a:prstGeom>
          <a:solidFill>
            <a:srgbClr val="FFFFFF"/>
          </a:solidFill>
          <a:ln w="9525">
            <a:noFill/>
            <a:miter lim="800000"/>
            <a:headEnd/>
            <a:tailEnd/>
          </a:ln>
          <a:effectLst/>
        </p:spPr>
        <p:txBody>
          <a:bodyPr>
            <a:spAutoFit/>
          </a:bodyPr>
          <a:lstStyle/>
          <a:p>
            <a:pPr>
              <a:spcBef>
                <a:spcPct val="50000"/>
              </a:spcBef>
            </a:pPr>
            <a:endParaRPr lang="tr-TR">
              <a:effectLst>
                <a:outerShdw blurRad="38100" dist="38100" dir="2700000" algn="tl">
                  <a:srgbClr val="C0C0C0"/>
                </a:outerShdw>
              </a:effectLst>
              <a:latin typeface="Times New Roman" pitchFamily="18" charset="-9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46084">
                                            <p:txEl>
                                              <p:pRg st="0" end="0"/>
                                            </p:txEl>
                                          </p:spTgt>
                                        </p:tgtEl>
                                        <p:attrNameLst>
                                          <p:attrName>style.visibility</p:attrName>
                                        </p:attrNameLst>
                                      </p:cBhvr>
                                      <p:to>
                                        <p:strVal val="visible"/>
                                      </p:to>
                                    </p:set>
                                    <p:anim calcmode="lin" valueType="num">
                                      <p:cBhvr>
                                        <p:cTn id="7" dur="500" fill="hold"/>
                                        <p:tgtEl>
                                          <p:spTgt spid="4608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608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6084">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460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4495800" y="0"/>
            <a:ext cx="4648200" cy="6858000"/>
          </a:xfrm>
        </p:spPr>
        <p:txBody>
          <a:bodyPr/>
          <a:lstStyle/>
          <a:p>
            <a:pPr algn="just">
              <a:lnSpc>
                <a:spcPct val="90000"/>
              </a:lnSpc>
            </a:pPr>
            <a:r>
              <a:rPr lang="tr-TR" sz="2500" b="1">
                <a:solidFill>
                  <a:srgbClr val="000000"/>
                </a:solidFill>
                <a:latin typeface="Century Gothic" pitchFamily="34" charset="0"/>
              </a:rPr>
              <a:t>Çalışmadan en iyi verimi alabilmek için, öğrenme seanslarını 30-40 dakikalık bölümlere       ayırmak gerekir. 30-40 dakika. çalıştıktan  sonra 10 dakikalık bir tekrar yapmak gerekir.</a:t>
            </a:r>
          </a:p>
          <a:p>
            <a:pPr algn="just">
              <a:lnSpc>
                <a:spcPct val="90000"/>
              </a:lnSpc>
            </a:pPr>
            <a:r>
              <a:rPr lang="tr-TR" sz="2500" b="1">
                <a:solidFill>
                  <a:srgbClr val="000000"/>
                </a:solidFill>
                <a:latin typeface="Century Gothic" pitchFamily="34" charset="0"/>
              </a:rPr>
              <a:t>Her çalışma seansından sonra 10 dakikalık dinlenme arası vermek gerekir. Bu dinlenme aralığında  beden gevşer, zihin  öğrendiklerini sağlamlaştırır ve hatırlamayı kolaylaştırır.</a:t>
            </a:r>
          </a:p>
          <a:p>
            <a:pPr algn="just">
              <a:lnSpc>
                <a:spcPct val="90000"/>
              </a:lnSpc>
            </a:pPr>
            <a:r>
              <a:rPr lang="tr-TR" sz="2500" b="1">
                <a:solidFill>
                  <a:srgbClr val="000000"/>
                </a:solidFill>
                <a:latin typeface="Century Gothic" pitchFamily="34" charset="0"/>
              </a:rPr>
              <a:t>Çalışırken zihninizi meşgul eden şeyleri dinlenme aralarında yapınız</a:t>
            </a:r>
            <a:r>
              <a:rPr lang="tr-TR" sz="2500">
                <a:solidFill>
                  <a:srgbClr val="000000"/>
                </a:solidFill>
              </a:rPr>
              <a:t>.</a:t>
            </a:r>
            <a:endParaRPr lang="tr-TR" sz="3000"/>
          </a:p>
        </p:txBody>
      </p:sp>
      <p:pic>
        <p:nvPicPr>
          <p:cNvPr id="69636" name="Picture 4" descr="g189"/>
          <p:cNvPicPr>
            <a:picLocks noChangeAspect="1" noChangeArrowheads="1"/>
          </p:cNvPicPr>
          <p:nvPr/>
        </p:nvPicPr>
        <p:blipFill>
          <a:blip r:embed="rId2" cstate="print"/>
          <a:srcRect/>
          <a:stretch>
            <a:fillRect/>
          </a:stretch>
        </p:blipFill>
        <p:spPr bwMode="auto">
          <a:xfrm>
            <a:off x="0" y="0"/>
            <a:ext cx="4343400" cy="6858000"/>
          </a:xfrm>
          <a:prstGeom prst="rect">
            <a:avLst/>
          </a:prstGeom>
          <a:noFill/>
        </p:spPr>
      </p:pic>
      <p:sp>
        <p:nvSpPr>
          <p:cNvPr id="69637" name="AutoShape 5"/>
          <p:cNvSpPr>
            <a:spLocks noChangeArrowheads="1"/>
          </p:cNvSpPr>
          <p:nvPr/>
        </p:nvSpPr>
        <p:spPr bwMode="auto">
          <a:xfrm>
            <a:off x="0" y="5562600"/>
            <a:ext cx="4343400" cy="1295400"/>
          </a:xfrm>
          <a:prstGeom prst="wedgeRectCallout">
            <a:avLst>
              <a:gd name="adj1" fmla="val 3949"/>
              <a:gd name="adj2" fmla="val -91787"/>
            </a:avLst>
          </a:prstGeom>
          <a:solidFill>
            <a:srgbClr val="00CC00"/>
          </a:solidFill>
          <a:ln w="9525">
            <a:solidFill>
              <a:schemeClr val="tx1"/>
            </a:solidFill>
            <a:miter lim="800000"/>
            <a:headEnd/>
            <a:tailEnd/>
          </a:ln>
          <a:effectLst/>
        </p:spPr>
        <p:txBody>
          <a:bodyPr wrap="none" anchor="ctr"/>
          <a:lstStyle/>
          <a:p>
            <a:pPr algn="ctr"/>
            <a:r>
              <a:rPr lang="tr-TR" sz="2400" b="1">
                <a:solidFill>
                  <a:srgbClr val="000000"/>
                </a:solidFill>
                <a:effectLst/>
                <a:latin typeface="Comic Sans MS" pitchFamily="66" charset="0"/>
              </a:rPr>
              <a:t>MOLA VERİYORUM MİYAV </a:t>
            </a:r>
          </a:p>
          <a:p>
            <a:pPr algn="ctr"/>
            <a:r>
              <a:rPr lang="tr-TR" sz="2400" b="1">
                <a:solidFill>
                  <a:srgbClr val="000000"/>
                </a:solidFill>
                <a:effectLst/>
                <a:latin typeface="Comic Sans MS" pitchFamily="66" charset="0"/>
              </a:rPr>
              <a:t>SEN VERMEYECEKMİSİN?</a:t>
            </a:r>
            <a:endParaRPr lang="tr-TR">
              <a:solidFill>
                <a:srgbClr val="000000"/>
              </a:solidFill>
              <a:effectLst>
                <a:outerShdw blurRad="38100" dist="38100" dir="2700000" algn="tl">
                  <a:srgbClr val="FFFFFF"/>
                </a:outerShdw>
              </a:effectLst>
              <a:latin typeface="Times New Roman" pitchFamily="18" charset="-94"/>
            </a:endParaRPr>
          </a:p>
        </p:txBody>
      </p:sp>
      <p:sp>
        <p:nvSpPr>
          <p:cNvPr id="69638" name="Rectangle 6"/>
          <p:cNvSpPr>
            <a:spLocks noChangeArrowheads="1"/>
          </p:cNvSpPr>
          <p:nvPr/>
        </p:nvSpPr>
        <p:spPr bwMode="auto">
          <a:xfrm>
            <a:off x="0" y="0"/>
            <a:ext cx="1371600" cy="609600"/>
          </a:xfrm>
          <a:prstGeom prst="rect">
            <a:avLst/>
          </a:prstGeom>
          <a:solidFill>
            <a:srgbClr val="FFFF00"/>
          </a:solidFill>
          <a:ln w="9525">
            <a:solidFill>
              <a:schemeClr val="tx1"/>
            </a:solidFill>
            <a:miter lim="800000"/>
            <a:headEnd/>
            <a:tailEnd/>
          </a:ln>
          <a:effectLst/>
        </p:spPr>
        <p:txBody>
          <a:bodyPr wrap="none" anchor="ctr"/>
          <a:lstStyle/>
          <a:p>
            <a:endParaRPr lang="tr-TR"/>
          </a:p>
        </p:txBody>
      </p:sp>
      <p:sp>
        <p:nvSpPr>
          <p:cNvPr id="69639" name="Rectangle 7"/>
          <p:cNvSpPr>
            <a:spLocks noChangeArrowheads="1"/>
          </p:cNvSpPr>
          <p:nvPr/>
        </p:nvSpPr>
        <p:spPr bwMode="auto">
          <a:xfrm>
            <a:off x="457200" y="3200400"/>
            <a:ext cx="609600" cy="533400"/>
          </a:xfrm>
          <a:prstGeom prst="rect">
            <a:avLst/>
          </a:prstGeom>
          <a:solidFill>
            <a:srgbClr val="EFF274"/>
          </a:solidFill>
          <a:ln w="9525">
            <a:solidFill>
              <a:schemeClr val="tx1"/>
            </a:solidFill>
            <a:miter lim="800000"/>
            <a:headEnd/>
            <a:tailEnd/>
          </a:ln>
          <a:effectLst/>
        </p:spPr>
        <p:txBody>
          <a:bodyPr wrap="none" anchor="ctr"/>
          <a:lstStyle/>
          <a:p>
            <a:endParaRPr lang="tr-T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1000"/>
                                        <p:tgtEl>
                                          <p:spTgt spid="69635">
                                            <p:txEl>
                                              <p:pRg st="0" end="0"/>
                                            </p:txEl>
                                          </p:spTgt>
                                        </p:tgtEl>
                                      </p:cBhvr>
                                    </p:animEffect>
                                    <p:anim calcmode="lin" valueType="num">
                                      <p:cBhvr>
                                        <p:cTn id="8" dur="10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6963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963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9635">
                                            <p:txEl>
                                              <p:pRg st="1" end="1"/>
                                            </p:txEl>
                                          </p:spTgt>
                                        </p:tgtEl>
                                        <p:attrNameLst>
                                          <p:attrName>style.visibility</p:attrName>
                                        </p:attrNameLst>
                                      </p:cBhvr>
                                      <p:to>
                                        <p:strVal val="visible"/>
                                      </p:to>
                                    </p:set>
                                    <p:animEffect transition="in" filter="fade">
                                      <p:cBhvr>
                                        <p:cTn id="15" dur="1000"/>
                                        <p:tgtEl>
                                          <p:spTgt spid="69635">
                                            <p:txEl>
                                              <p:pRg st="1" end="1"/>
                                            </p:txEl>
                                          </p:spTgt>
                                        </p:tgtEl>
                                      </p:cBhvr>
                                    </p:animEffect>
                                    <p:anim calcmode="lin" valueType="num">
                                      <p:cBhvr>
                                        <p:cTn id="16" dur="10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69635">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6963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9635">
                                            <p:txEl>
                                              <p:pRg st="2" end="2"/>
                                            </p:txEl>
                                          </p:spTgt>
                                        </p:tgtEl>
                                        <p:attrNameLst>
                                          <p:attrName>style.visibility</p:attrName>
                                        </p:attrNameLst>
                                      </p:cBhvr>
                                      <p:to>
                                        <p:strVal val="visible"/>
                                      </p:to>
                                    </p:set>
                                    <p:animEffect transition="in" filter="fade">
                                      <p:cBhvr>
                                        <p:cTn id="23" dur="1000"/>
                                        <p:tgtEl>
                                          <p:spTgt spid="69635">
                                            <p:txEl>
                                              <p:pRg st="2" end="2"/>
                                            </p:txEl>
                                          </p:spTgt>
                                        </p:tgtEl>
                                      </p:cBhvr>
                                    </p:animEffect>
                                    <p:anim calcmode="lin" valueType="num">
                                      <p:cBhvr>
                                        <p:cTn id="24" dur="10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69635">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6963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5072066" y="1357298"/>
            <a:ext cx="3929090" cy="646331"/>
          </a:xfrm>
          <a:prstGeom prst="rect">
            <a:avLst/>
          </a:prstGeom>
          <a:noFill/>
        </p:spPr>
        <p:txBody>
          <a:bodyPr wrap="square" rtlCol="0">
            <a:spAutoFit/>
          </a:bodyPr>
          <a:lstStyle/>
          <a:p>
            <a:pPr algn="ctr"/>
            <a:br>
              <a:rPr lang="tr-TR" b="1" dirty="0"/>
            </a:br>
            <a:endParaRPr lang="tr-TR" dirty="0"/>
          </a:p>
        </p:txBody>
      </p:sp>
      <p:sp>
        <p:nvSpPr>
          <p:cNvPr id="7" name="6 Dikdörtgen"/>
          <p:cNvSpPr/>
          <p:nvPr/>
        </p:nvSpPr>
        <p:spPr>
          <a:xfrm>
            <a:off x="357158" y="5000635"/>
            <a:ext cx="8286808" cy="880369"/>
          </a:xfrm>
          <a:prstGeom prst="rect">
            <a:avLst/>
          </a:prstGeom>
        </p:spPr>
        <p:txBody>
          <a:bodyPr wrap="square">
            <a:spAutoFit/>
          </a:bodyPr>
          <a:lstStyle/>
          <a:p>
            <a:pPr algn="ctr">
              <a:lnSpc>
                <a:spcPct val="150000"/>
              </a:lnSpc>
            </a:pPr>
            <a:r>
              <a:rPr lang="tr-TR" b="1" dirty="0">
                <a:solidFill>
                  <a:schemeClr val="accent4">
                    <a:lumMod val="50000"/>
                  </a:schemeClr>
                </a:solidFill>
              </a:rPr>
              <a:t>MERVE DİKMEN ARI</a:t>
            </a:r>
          </a:p>
          <a:p>
            <a:pPr algn="ctr">
              <a:lnSpc>
                <a:spcPct val="150000"/>
              </a:lnSpc>
            </a:pPr>
            <a:r>
              <a:rPr lang="tr-TR" b="1" dirty="0">
                <a:solidFill>
                  <a:schemeClr val="accent4">
                    <a:lumMod val="50000"/>
                  </a:schemeClr>
                </a:solidFill>
              </a:rPr>
              <a:t>UZM. PSİKOLOJİK DANIŞMAN </a:t>
            </a:r>
          </a:p>
        </p:txBody>
      </p:sp>
      <p:sp>
        <p:nvSpPr>
          <p:cNvPr id="6" name="5 Dikdörtgen"/>
          <p:cNvSpPr/>
          <p:nvPr/>
        </p:nvSpPr>
        <p:spPr>
          <a:xfrm>
            <a:off x="5010023" y="2637686"/>
            <a:ext cx="3411030" cy="646331"/>
          </a:xfrm>
          <a:prstGeom prst="rect">
            <a:avLst/>
          </a:prstGeom>
        </p:spPr>
        <p:txBody>
          <a:bodyPr wrap="square">
            <a:spAutoFit/>
          </a:bodyPr>
          <a:lstStyle/>
          <a:p>
            <a:r>
              <a:rPr lang="tr-TR" dirty="0"/>
              <a:t>VERİMLİ DERS ÇALIŞMA TEKNİKLERİ </a:t>
            </a:r>
          </a:p>
        </p:txBody>
      </p:sp>
      <p:pic>
        <p:nvPicPr>
          <p:cNvPr id="1026" name="Picture 2" descr="http://mebk12.meb.gov.tr/meb_iys_dosyalar/01/17/111524/resimler/2013_08/21145915_slayt1.jpg"/>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0" y="0"/>
            <a:ext cx="9144000" cy="4786322"/>
          </a:xfrm>
          <a:prstGeom prst="rect">
            <a:avLst/>
          </a:prstGeom>
          <a:noFill/>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457200"/>
          </a:xfrm>
          <a:solidFill>
            <a:schemeClr val="accent1"/>
          </a:solidFill>
        </p:spPr>
        <p:txBody>
          <a:bodyPr>
            <a:normAutofit fontScale="90000"/>
          </a:bodyPr>
          <a:lstStyle/>
          <a:p>
            <a:pPr algn="ctr"/>
            <a:r>
              <a:rPr lang="tr-TR" sz="3000" b="1">
                <a:solidFill>
                  <a:srgbClr val="000000"/>
                </a:solidFill>
                <a:latin typeface="Arial Narrow" pitchFamily="34" charset="0"/>
              </a:rPr>
              <a:t>VERİMİ AZALTICI ETKENLERİ ORTADAN KALDIRINIZ</a:t>
            </a:r>
            <a:endParaRPr lang="tr-TR" sz="4000"/>
          </a:p>
        </p:txBody>
      </p:sp>
      <p:graphicFrame>
        <p:nvGraphicFramePr>
          <p:cNvPr id="30052" name="Group 356"/>
          <p:cNvGraphicFramePr>
            <a:graphicFrameLocks noGrp="1"/>
          </p:cNvGraphicFramePr>
          <p:nvPr>
            <p:ph type="tbl" idx="1"/>
          </p:nvPr>
        </p:nvGraphicFramePr>
        <p:xfrm>
          <a:off x="0" y="381000"/>
          <a:ext cx="9144000" cy="5271454"/>
        </p:xfrm>
        <a:graphic>
          <a:graphicData uri="http://schemas.openxmlformats.org/drawingml/2006/table">
            <a:tbl>
              <a:tblPr/>
              <a:tblGrid>
                <a:gridCol w="2265363">
                  <a:extLst>
                    <a:ext uri="{9D8B030D-6E8A-4147-A177-3AD203B41FA5}">
                      <a16:colId xmlns:a16="http://schemas.microsoft.com/office/drawing/2014/main" val="20000"/>
                    </a:ext>
                  </a:extLst>
                </a:gridCol>
                <a:gridCol w="2265362">
                  <a:extLst>
                    <a:ext uri="{9D8B030D-6E8A-4147-A177-3AD203B41FA5}">
                      <a16:colId xmlns:a16="http://schemas.microsoft.com/office/drawing/2014/main" val="20001"/>
                    </a:ext>
                  </a:extLst>
                </a:gridCol>
                <a:gridCol w="2181225">
                  <a:extLst>
                    <a:ext uri="{9D8B030D-6E8A-4147-A177-3AD203B41FA5}">
                      <a16:colId xmlns:a16="http://schemas.microsoft.com/office/drawing/2014/main" val="20002"/>
                    </a:ext>
                  </a:extLst>
                </a:gridCol>
                <a:gridCol w="2432050">
                  <a:extLst>
                    <a:ext uri="{9D8B030D-6E8A-4147-A177-3AD203B41FA5}">
                      <a16:colId xmlns:a16="http://schemas.microsoft.com/office/drawing/2014/main" val="20003"/>
                    </a:ext>
                  </a:extLst>
                </a:gridCol>
              </a:tblGrid>
              <a:tr h="1073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500" b="1" i="0" u="none" strike="noStrike" cap="none" normalizeH="0" baseline="0">
                          <a:ln>
                            <a:noFill/>
                          </a:ln>
                          <a:solidFill>
                            <a:srgbClr val="000000"/>
                          </a:solidFill>
                          <a:effectLst/>
                          <a:latin typeface="Arial" charset="0"/>
                        </a:rPr>
                        <a:t>Yorgunluk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500" b="1" i="0" u="none" strike="noStrike" cap="none" normalizeH="0" baseline="0">
                          <a:ln>
                            <a:noFill/>
                          </a:ln>
                          <a:solidFill>
                            <a:srgbClr val="000000"/>
                          </a:solidFill>
                          <a:effectLst/>
                          <a:latin typeface="Arial" charset="0"/>
                        </a:rPr>
                        <a:t>Elem Duygusu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500" b="1" i="0" u="none" strike="noStrike" cap="none" normalizeH="0" baseline="0">
                          <a:ln>
                            <a:noFill/>
                          </a:ln>
                          <a:solidFill>
                            <a:srgbClr val="000000"/>
                          </a:solidFill>
                          <a:effectLst/>
                          <a:latin typeface="Arial" charset="0"/>
                        </a:rPr>
                        <a:t>Fazla Heyecan</a:t>
                      </a:r>
                      <a:endParaRPr kumimoji="0" lang="tr-TR" sz="1800" b="1"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500" b="1" i="0" u="none" strike="noStrike" cap="none" normalizeH="0" baseline="0">
                          <a:ln>
                            <a:noFill/>
                          </a:ln>
                          <a:solidFill>
                            <a:srgbClr val="000000"/>
                          </a:solidFill>
                          <a:effectLst/>
                          <a:latin typeface="Arial" charset="0"/>
                        </a:rPr>
                        <a:t>Aile Dertleri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extLst>
                  <a:ext uri="{0D108BD9-81ED-4DB2-BD59-A6C34878D82A}">
                    <a16:rowId xmlns:a16="http://schemas.microsoft.com/office/drawing/2014/main" val="10000"/>
                  </a:ext>
                </a:extLst>
              </a:tr>
              <a:tr h="741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500" b="1" i="0" u="none" strike="noStrike" cap="none" normalizeH="0" baseline="0">
                          <a:ln>
                            <a:noFill/>
                          </a:ln>
                          <a:solidFill>
                            <a:srgbClr val="000000"/>
                          </a:solidFill>
                          <a:effectLst/>
                          <a:latin typeface="Arial" charset="0"/>
                        </a:rPr>
                        <a:t>Uykusuzluk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500" b="1" i="0" u="none" strike="noStrike" cap="none" normalizeH="0" baseline="0">
                          <a:ln>
                            <a:noFill/>
                          </a:ln>
                          <a:solidFill>
                            <a:srgbClr val="000000"/>
                          </a:solidFill>
                          <a:effectLst/>
                          <a:latin typeface="Arial" charset="0"/>
                        </a:rPr>
                        <a:t>Korku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500" b="1" i="0" u="none" strike="noStrike" cap="none" normalizeH="0" baseline="0">
                          <a:ln>
                            <a:noFill/>
                          </a:ln>
                          <a:solidFill>
                            <a:srgbClr val="000000"/>
                          </a:solidFill>
                          <a:effectLst/>
                          <a:latin typeface="Arial" charset="0"/>
                        </a:rPr>
                        <a:t>Endişe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500" b="1" i="0" u="none" strike="noStrike" cap="none" normalizeH="0" baseline="0">
                          <a:ln>
                            <a:noFill/>
                          </a:ln>
                          <a:solidFill>
                            <a:srgbClr val="000000"/>
                          </a:solidFill>
                          <a:effectLst/>
                          <a:latin typeface="Arial" charset="0"/>
                        </a:rPr>
                        <a:t>Acelecilik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extLst>
                  <a:ext uri="{0D108BD9-81ED-4DB2-BD59-A6C34878D82A}">
                    <a16:rowId xmlns:a16="http://schemas.microsoft.com/office/drawing/2014/main" val="10001"/>
                  </a:ext>
                </a:extLst>
              </a:tr>
              <a:tr h="1349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a:ln>
                            <a:noFill/>
                          </a:ln>
                          <a:solidFill>
                            <a:srgbClr val="000000"/>
                          </a:solidFill>
                          <a:effectLst/>
                          <a:latin typeface="Arial" charset="0"/>
                        </a:rPr>
                        <a:t>Normalin Altında Yada Üstündeki Fiziki Şartlar( çok soğuk , çok sıcak</a:t>
                      </a:r>
                      <a:r>
                        <a:rPr kumimoji="0" lang="tr-TR" sz="1800" b="0" i="0" u="none" strike="noStrike" cap="none" normalizeH="0" baseline="0">
                          <a:ln>
                            <a:noFill/>
                          </a:ln>
                          <a:solidFill>
                            <a:srgbClr val="000000"/>
                          </a:solidFill>
                          <a:effectLst/>
                          <a:latin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500" b="1" i="0" u="none" strike="noStrike" cap="none" normalizeH="0" baseline="0">
                          <a:ln>
                            <a:noFill/>
                          </a:ln>
                          <a:solidFill>
                            <a:srgbClr val="000000"/>
                          </a:solidFill>
                          <a:effectLst/>
                          <a:latin typeface="Arial" charset="0"/>
                        </a:rPr>
                        <a:t>Araç Gereç Noksanlığı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500" b="1" i="0" u="none" strike="noStrike" cap="none" normalizeH="0" baseline="0">
                          <a:ln>
                            <a:noFill/>
                          </a:ln>
                          <a:solidFill>
                            <a:srgbClr val="000000"/>
                          </a:solidFill>
                          <a:effectLst/>
                          <a:latin typeface="Arial" charset="0"/>
                        </a:rPr>
                        <a:t>Başka Yerde Olma Düşüncesi</a:t>
                      </a:r>
                      <a:endParaRPr kumimoji="0" lang="tr-TR"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500" b="1" i="0" u="none" strike="noStrike" cap="none" normalizeH="0" baseline="0">
                          <a:ln>
                            <a:noFill/>
                          </a:ln>
                          <a:solidFill>
                            <a:srgbClr val="000000"/>
                          </a:solidFill>
                          <a:effectLst/>
                          <a:latin typeface="Arial" charset="0"/>
                        </a:rPr>
                        <a:t>Dikkati Dağıtacak Poster, Resim,Müzik</a:t>
                      </a:r>
                      <a:endParaRPr kumimoji="0" lang="tr-TR" sz="18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extLst>
                  <a:ext uri="{0D108BD9-81ED-4DB2-BD59-A6C34878D82A}">
                    <a16:rowId xmlns:a16="http://schemas.microsoft.com/office/drawing/2014/main" val="10002"/>
                  </a:ext>
                </a:extLst>
              </a:tr>
              <a:tr h="493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500" b="1" i="0" u="none" strike="noStrike" cap="none" normalizeH="0" baseline="0">
                          <a:ln>
                            <a:noFill/>
                          </a:ln>
                          <a:solidFill>
                            <a:srgbClr val="000000"/>
                          </a:solidFill>
                          <a:effectLst/>
                          <a:latin typeface="Arial" charset="0"/>
                        </a:rPr>
                        <a:t>Ağrı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500" b="1" i="0" u="none" strike="noStrike" cap="none" normalizeH="0" baseline="0">
                          <a:ln>
                            <a:noFill/>
                          </a:ln>
                          <a:solidFill>
                            <a:srgbClr val="000000"/>
                          </a:solidFill>
                          <a:effectLst/>
                          <a:latin typeface="Arial" charset="0"/>
                        </a:rPr>
                        <a:t>Öfke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500" b="1" i="0" u="none" strike="noStrike" cap="none" normalizeH="0" baseline="0">
                          <a:ln>
                            <a:noFill/>
                          </a:ln>
                          <a:solidFill>
                            <a:srgbClr val="000000"/>
                          </a:solidFill>
                          <a:effectLst/>
                          <a:latin typeface="Arial" charset="0"/>
                        </a:rPr>
                        <a:t>Açlık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500" b="1" i="0" u="none" strike="noStrike" cap="none" normalizeH="0" baseline="0">
                          <a:ln>
                            <a:noFill/>
                          </a:ln>
                          <a:solidFill>
                            <a:srgbClr val="000000"/>
                          </a:solidFill>
                          <a:effectLst/>
                          <a:latin typeface="Arial" charset="0"/>
                        </a:rPr>
                        <a:t>Telaş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extLst>
                  <a:ext uri="{0D108BD9-81ED-4DB2-BD59-A6C34878D82A}">
                    <a16:rowId xmlns:a16="http://schemas.microsoft.com/office/drawing/2014/main" val="10003"/>
                  </a:ext>
                </a:extLst>
              </a:tr>
              <a:tr h="1347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rgbClr val="000000"/>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2500" b="1" i="0" u="none" strike="noStrike" cap="none" normalizeH="0" baseline="0">
                          <a:ln>
                            <a:noFill/>
                          </a:ln>
                          <a:solidFill>
                            <a:srgbClr val="000000"/>
                          </a:solidFill>
                          <a:effectLst/>
                          <a:latin typeface="Arial" charset="0"/>
                        </a:rPr>
                        <a:t>Sızı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rgbClr val="000000"/>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2500" b="1" i="0" u="none" strike="noStrike" cap="none" normalizeH="0" baseline="0">
                          <a:ln>
                            <a:noFill/>
                          </a:ln>
                          <a:solidFill>
                            <a:srgbClr val="000000"/>
                          </a:solidFill>
                          <a:effectLst/>
                          <a:latin typeface="Arial" charset="0"/>
                        </a:rPr>
                        <a:t>Aşırı Kaygı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rgbClr val="000000"/>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2500" b="1" i="0" u="none" strike="noStrike" cap="none" normalizeH="0" baseline="0">
                          <a:ln>
                            <a:noFill/>
                          </a:ln>
                          <a:solidFill>
                            <a:srgbClr val="000000"/>
                          </a:solidFill>
                          <a:effectLst/>
                          <a:latin typeface="Arial" charset="0"/>
                        </a:rPr>
                        <a:t>Aşırı Tokluk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5E9EFF"/>
                        </a:gs>
                        <a:gs pos="39999">
                          <a:srgbClr val="85C2FF"/>
                        </a:gs>
                        <a:gs pos="70000">
                          <a:srgbClr val="C4D6EB"/>
                        </a:gs>
                        <a:gs pos="100000">
                          <a:srgbClr val="FFEBFA"/>
                        </a:gs>
                      </a:gsLst>
                      <a:lin ang="5400000" scaled="1"/>
                    </a:gradFill>
                  </a:tcPr>
                </a:tc>
                <a:extLst>
                  <a:ext uri="{0D108BD9-81ED-4DB2-BD59-A6C34878D82A}">
                    <a16:rowId xmlns:a16="http://schemas.microsoft.com/office/drawing/2014/main" val="10004"/>
                  </a:ext>
                </a:extLst>
              </a:tr>
            </a:tbl>
          </a:graphicData>
        </a:graphic>
      </p:graphicFrame>
      <p:pic>
        <p:nvPicPr>
          <p:cNvPr id="30023" name="Picture 327" descr="BD07033_"/>
          <p:cNvPicPr>
            <a:picLocks noChangeAspect="1" noChangeArrowheads="1"/>
          </p:cNvPicPr>
          <p:nvPr/>
        </p:nvPicPr>
        <p:blipFill>
          <a:blip r:embed="rId2" cstate="print"/>
          <a:srcRect/>
          <a:stretch>
            <a:fillRect/>
          </a:stretch>
        </p:blipFill>
        <p:spPr bwMode="auto">
          <a:xfrm>
            <a:off x="6781800" y="5181600"/>
            <a:ext cx="2362200" cy="1676400"/>
          </a:xfrm>
          <a:prstGeom prst="rect">
            <a:avLst/>
          </a:prstGeom>
          <a:solidFill>
            <a:schemeClr val="accent1"/>
          </a:solidFill>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9698">
                                            <p:txEl>
                                              <p:charRg st="4294967295" end="4294967295"/>
                                            </p:txEl>
                                          </p:spTgt>
                                        </p:tgtEl>
                                        <p:attrNameLst>
                                          <p:attrName>style.visibility</p:attrName>
                                        </p:attrNameLst>
                                      </p:cBhvr>
                                      <p:to>
                                        <p:strVal val="visible"/>
                                      </p:to>
                                    </p:set>
                                    <p:anim calcmode="lin" valueType="num">
                                      <p:cBhvr>
                                        <p:cTn id="7" dur="1000" fill="hold"/>
                                        <p:tgtEl>
                                          <p:spTgt spid="29698">
                                            <p:txEl>
                                              <p:charRg st="4294967295" end="4294967295"/>
                                            </p:txEl>
                                          </p:spTgt>
                                        </p:tgtEl>
                                        <p:attrNameLst>
                                          <p:attrName>ppt_w</p:attrName>
                                        </p:attrNameLst>
                                      </p:cBhvr>
                                      <p:tavLst>
                                        <p:tav tm="0">
                                          <p:val>
                                            <p:strVal val="#ppt_w+.3"/>
                                          </p:val>
                                        </p:tav>
                                        <p:tav tm="100000">
                                          <p:val>
                                            <p:strVal val="#ppt_w"/>
                                          </p:val>
                                        </p:tav>
                                      </p:tavLst>
                                    </p:anim>
                                    <p:anim calcmode="lin" valueType="num">
                                      <p:cBhvr>
                                        <p:cTn id="8" dur="1000" fill="hold"/>
                                        <p:tgtEl>
                                          <p:spTgt spid="29698">
                                            <p:txEl>
                                              <p:charRg st="4294967295" end="4294967295"/>
                                            </p:txEl>
                                          </p:spTgt>
                                        </p:tgtEl>
                                        <p:attrNameLst>
                                          <p:attrName>ppt_h</p:attrName>
                                        </p:attrNameLst>
                                      </p:cBhvr>
                                      <p:tavLst>
                                        <p:tav tm="0">
                                          <p:val>
                                            <p:strVal val="#ppt_h"/>
                                          </p:val>
                                        </p:tav>
                                        <p:tav tm="100000">
                                          <p:val>
                                            <p:strVal val="#ppt_h"/>
                                          </p:val>
                                        </p:tav>
                                      </p:tavLst>
                                    </p:anim>
                                    <p:animEffect transition="in" filter="fade">
                                      <p:cBhvr>
                                        <p:cTn id="9" dur="1000"/>
                                        <p:tgtEl>
                                          <p:spTgt spid="29698">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0" y="188913"/>
            <a:ext cx="9144000" cy="1052512"/>
          </a:xfrm>
        </p:spPr>
        <p:style>
          <a:lnRef idx="1">
            <a:schemeClr val="accent3"/>
          </a:lnRef>
          <a:fillRef idx="2">
            <a:schemeClr val="accent3"/>
          </a:fillRef>
          <a:effectRef idx="1">
            <a:schemeClr val="accent3"/>
          </a:effectRef>
          <a:fontRef idx="minor">
            <a:schemeClr val="dk1"/>
          </a:fontRef>
        </p:style>
        <p:txBody>
          <a:bodyPr/>
          <a:lstStyle/>
          <a:p>
            <a:pPr eaLnBrk="1" hangingPunct="1"/>
            <a:r>
              <a:rPr lang="tr-TR" sz="6000" b="1" u="sng">
                <a:solidFill>
                  <a:schemeClr val="tx1"/>
                </a:solidFill>
                <a:latin typeface="Monotype Corsiva" pitchFamily="66" charset="0"/>
              </a:rPr>
              <a:t>3. ÇALIŞMA ORTAMI</a:t>
            </a:r>
            <a:r>
              <a:rPr lang="tr-TR" sz="5400" b="1" u="sng">
                <a:solidFill>
                  <a:schemeClr val="tx1"/>
                </a:solidFill>
                <a:latin typeface="Monotype Corsiva" pitchFamily="66" charset="0"/>
              </a:rPr>
              <a:t> </a:t>
            </a:r>
          </a:p>
        </p:txBody>
      </p:sp>
      <p:pic>
        <p:nvPicPr>
          <p:cNvPr id="163843" name="Picture 3" descr="8143MiniPicture"/>
          <p:cNvPicPr>
            <a:picLocks noGrp="1" noChangeAspect="1" noChangeArrowheads="1" noCrop="1"/>
          </p:cNvPicPr>
          <p:nvPr>
            <p:ph sz="quarter" idx="1"/>
          </p:nvPr>
        </p:nvPicPr>
        <p:blipFill>
          <a:blip r:embed="rId3" cstate="print"/>
          <a:srcRect/>
          <a:stretch>
            <a:fillRect/>
          </a:stretch>
        </p:blipFill>
        <p:spPr>
          <a:xfrm>
            <a:off x="6516688" y="3860800"/>
            <a:ext cx="2627312" cy="2997200"/>
          </a:xfrm>
          <a:noFill/>
        </p:spPr>
      </p:pic>
      <p:sp>
        <p:nvSpPr>
          <p:cNvPr id="163844" name="Text Box 4"/>
          <p:cNvSpPr txBox="1">
            <a:spLocks noChangeArrowheads="1"/>
          </p:cNvSpPr>
          <p:nvPr/>
        </p:nvSpPr>
        <p:spPr bwMode="auto">
          <a:xfrm>
            <a:off x="6372225" y="1412875"/>
            <a:ext cx="2771775" cy="2282825"/>
          </a:xfrm>
          <a:prstGeom prst="rect">
            <a:avLst/>
          </a:prstGeom>
          <a:noFill/>
          <a:ln w="9525">
            <a:noFill/>
            <a:miter lim="800000"/>
            <a:headEnd type="none" w="sm" len="sm"/>
            <a:tailEnd type="none" w="sm" len="sm"/>
          </a:ln>
        </p:spPr>
        <p:txBody>
          <a:bodyPr>
            <a:spAutoFit/>
          </a:bodyPr>
          <a:lstStyle/>
          <a:p>
            <a:r>
              <a:rPr lang="tr-TR" sz="2400" b="1">
                <a:solidFill>
                  <a:srgbClr val="FF9966"/>
                </a:solidFill>
                <a:latin typeface="Comic Sans MS" pitchFamily="66" charset="0"/>
              </a:rPr>
              <a:t>“Gömleğin </a:t>
            </a:r>
          </a:p>
          <a:p>
            <a:r>
              <a:rPr lang="tr-TR" sz="2400" b="1">
                <a:solidFill>
                  <a:srgbClr val="FF9966"/>
                </a:solidFill>
                <a:latin typeface="Comic Sans MS" pitchFamily="66" charset="0"/>
              </a:rPr>
              <a:t>ilk düğmesi </a:t>
            </a:r>
          </a:p>
          <a:p>
            <a:r>
              <a:rPr lang="tr-TR" sz="2400" b="1">
                <a:solidFill>
                  <a:srgbClr val="FF9966"/>
                </a:solidFill>
                <a:latin typeface="Comic Sans MS" pitchFamily="66" charset="0"/>
              </a:rPr>
              <a:t>yanlış </a:t>
            </a:r>
          </a:p>
          <a:p>
            <a:r>
              <a:rPr lang="tr-TR" sz="2400" b="1">
                <a:solidFill>
                  <a:srgbClr val="FF9966"/>
                </a:solidFill>
                <a:latin typeface="Comic Sans MS" pitchFamily="66" charset="0"/>
              </a:rPr>
              <a:t>iliklenince</a:t>
            </a:r>
          </a:p>
          <a:p>
            <a:r>
              <a:rPr lang="tr-TR" sz="2400" b="1">
                <a:solidFill>
                  <a:srgbClr val="FF9966"/>
                </a:solidFill>
                <a:latin typeface="Comic Sans MS" pitchFamily="66" charset="0"/>
              </a:rPr>
              <a:t>öbürleri de </a:t>
            </a:r>
          </a:p>
          <a:p>
            <a:r>
              <a:rPr lang="tr-TR" sz="2400" b="1">
                <a:solidFill>
                  <a:srgbClr val="FF9966"/>
                </a:solidFill>
                <a:latin typeface="Comic Sans MS" pitchFamily="66" charset="0"/>
              </a:rPr>
              <a:t>yanlış gider.”</a:t>
            </a:r>
            <a:r>
              <a:rPr lang="tr-TR" sz="2000" b="1">
                <a:solidFill>
                  <a:srgbClr val="FF9966"/>
                </a:solidFill>
                <a:latin typeface="Comic Sans MS" pitchFamily="66" charset="0"/>
              </a:rPr>
              <a:t> </a:t>
            </a:r>
            <a:endParaRPr lang="tr-TR" sz="2000">
              <a:solidFill>
                <a:srgbClr val="FF9966"/>
              </a:solidFill>
              <a:latin typeface="Comic Sans MS" pitchFamily="66" charset="0"/>
            </a:endParaRPr>
          </a:p>
        </p:txBody>
      </p:sp>
      <p:sp>
        <p:nvSpPr>
          <p:cNvPr id="163845" name="Text Box 5"/>
          <p:cNvSpPr txBox="1">
            <a:spLocks noChangeArrowheads="1"/>
          </p:cNvSpPr>
          <p:nvPr/>
        </p:nvSpPr>
        <p:spPr bwMode="auto">
          <a:xfrm>
            <a:off x="900113" y="1341438"/>
            <a:ext cx="4248150" cy="4725987"/>
          </a:xfrm>
          <a:prstGeom prst="rect">
            <a:avLst/>
          </a:prstGeom>
          <a:noFill/>
          <a:ln w="9525">
            <a:noFill/>
            <a:miter lim="800000"/>
            <a:headEnd type="none" w="sm" len="sm"/>
            <a:tailEnd type="none" w="sm" len="sm"/>
          </a:ln>
          <a:effectLst/>
        </p:spPr>
        <p:txBody>
          <a:bodyPr>
            <a:spAutoFit/>
          </a:bodyPr>
          <a:lstStyle/>
          <a:p>
            <a:pPr eaLnBrk="0" hangingPunct="0">
              <a:buFont typeface="Wingdings" pitchFamily="2" charset="2"/>
              <a:buChar char="["/>
              <a:defRPr/>
            </a:pPr>
            <a:r>
              <a:rPr lang="tr-TR" sz="3200" dirty="0">
                <a:solidFill>
                  <a:srgbClr val="FF9966"/>
                </a:solidFill>
                <a:effectLst>
                  <a:outerShdw blurRad="38100" dist="38100" dir="2700000" algn="tl">
                    <a:srgbClr val="C0C0C0"/>
                  </a:outerShdw>
                </a:effectLst>
                <a:latin typeface="Comic Sans MS" pitchFamily="66" charset="0"/>
              </a:rPr>
              <a:t> Televizyon</a:t>
            </a:r>
          </a:p>
          <a:p>
            <a:pPr eaLnBrk="0" hangingPunct="0">
              <a:buFont typeface="Wingdings" pitchFamily="2" charset="2"/>
              <a:buNone/>
              <a:defRPr/>
            </a:pPr>
            <a:endParaRPr lang="tr-TR" sz="1600" dirty="0">
              <a:solidFill>
                <a:srgbClr val="FF9966"/>
              </a:solidFill>
              <a:effectLst>
                <a:outerShdw blurRad="38100" dist="38100" dir="2700000" algn="tl">
                  <a:srgbClr val="C0C0C0"/>
                </a:outerShdw>
              </a:effectLst>
              <a:latin typeface="Comic Sans MS" pitchFamily="66" charset="0"/>
            </a:endParaRPr>
          </a:p>
          <a:p>
            <a:pPr eaLnBrk="0" hangingPunct="0">
              <a:buFont typeface="Wingdings" pitchFamily="2" charset="2"/>
              <a:buChar char="["/>
              <a:defRPr/>
            </a:pPr>
            <a:r>
              <a:rPr lang="tr-TR" sz="3200" dirty="0">
                <a:solidFill>
                  <a:srgbClr val="CCFF33"/>
                </a:solidFill>
                <a:effectLst>
                  <a:outerShdw blurRad="38100" dist="38100" dir="2700000" algn="tl">
                    <a:srgbClr val="C0C0C0"/>
                  </a:outerShdw>
                </a:effectLst>
                <a:latin typeface="Comic Sans MS" pitchFamily="66" charset="0"/>
              </a:rPr>
              <a:t> Bilgisayar</a:t>
            </a:r>
          </a:p>
          <a:p>
            <a:pPr eaLnBrk="0" hangingPunct="0">
              <a:buFont typeface="Wingdings" pitchFamily="2" charset="2"/>
              <a:buNone/>
              <a:defRPr/>
            </a:pPr>
            <a:endParaRPr lang="tr-TR" sz="1600" dirty="0">
              <a:solidFill>
                <a:srgbClr val="CCFF33"/>
              </a:solidFill>
              <a:effectLst>
                <a:outerShdw blurRad="38100" dist="38100" dir="2700000" algn="tl">
                  <a:srgbClr val="C0C0C0"/>
                </a:outerShdw>
              </a:effectLst>
              <a:latin typeface="Comic Sans MS" pitchFamily="66" charset="0"/>
            </a:endParaRPr>
          </a:p>
          <a:p>
            <a:pPr eaLnBrk="0" hangingPunct="0">
              <a:buFont typeface="Wingdings" pitchFamily="2" charset="2"/>
              <a:buChar char="["/>
              <a:defRPr/>
            </a:pPr>
            <a:r>
              <a:rPr lang="tr-TR" sz="3200" dirty="0">
                <a:solidFill>
                  <a:srgbClr val="9933FF"/>
                </a:solidFill>
                <a:effectLst>
                  <a:outerShdw blurRad="38100" dist="38100" dir="2700000" algn="tl">
                    <a:srgbClr val="C0C0C0"/>
                  </a:outerShdw>
                </a:effectLst>
                <a:latin typeface="Comic Sans MS" pitchFamily="66" charset="0"/>
              </a:rPr>
              <a:t> Telefon</a:t>
            </a:r>
          </a:p>
          <a:p>
            <a:pPr eaLnBrk="0" hangingPunct="0">
              <a:buFont typeface="Wingdings" pitchFamily="2" charset="2"/>
              <a:buNone/>
              <a:defRPr/>
            </a:pPr>
            <a:endParaRPr lang="tr-TR" sz="1600" dirty="0">
              <a:solidFill>
                <a:srgbClr val="9933FF"/>
              </a:solidFill>
              <a:effectLst>
                <a:outerShdw blurRad="38100" dist="38100" dir="2700000" algn="tl">
                  <a:srgbClr val="C0C0C0"/>
                </a:outerShdw>
              </a:effectLst>
              <a:latin typeface="Comic Sans MS" pitchFamily="66" charset="0"/>
            </a:endParaRPr>
          </a:p>
          <a:p>
            <a:pPr eaLnBrk="0" hangingPunct="0">
              <a:buFont typeface="Wingdings" pitchFamily="2" charset="2"/>
              <a:buChar char="["/>
              <a:defRPr/>
            </a:pPr>
            <a:r>
              <a:rPr lang="tr-TR" sz="3200" dirty="0">
                <a:solidFill>
                  <a:srgbClr val="6699FF"/>
                </a:solidFill>
                <a:effectLst>
                  <a:outerShdw blurRad="38100" dist="38100" dir="2700000" algn="tl">
                    <a:srgbClr val="C0C0C0"/>
                  </a:outerShdw>
                </a:effectLst>
                <a:latin typeface="Comic Sans MS" pitchFamily="66" charset="0"/>
              </a:rPr>
              <a:t> Düzen</a:t>
            </a:r>
          </a:p>
          <a:p>
            <a:pPr eaLnBrk="0" hangingPunct="0">
              <a:buFont typeface="Wingdings" pitchFamily="2" charset="2"/>
              <a:buNone/>
              <a:defRPr/>
            </a:pPr>
            <a:endParaRPr lang="tr-TR" sz="1600" dirty="0">
              <a:solidFill>
                <a:srgbClr val="6699FF"/>
              </a:solidFill>
              <a:effectLst>
                <a:outerShdw blurRad="38100" dist="38100" dir="2700000" algn="tl">
                  <a:srgbClr val="C0C0C0"/>
                </a:outerShdw>
              </a:effectLst>
              <a:latin typeface="Comic Sans MS" pitchFamily="66" charset="0"/>
            </a:endParaRPr>
          </a:p>
          <a:p>
            <a:pPr eaLnBrk="0" hangingPunct="0">
              <a:buFont typeface="Wingdings" pitchFamily="2" charset="2"/>
              <a:buChar char="["/>
              <a:defRPr/>
            </a:pPr>
            <a:r>
              <a:rPr lang="tr-TR" sz="3200" dirty="0">
                <a:solidFill>
                  <a:srgbClr val="FF66CC"/>
                </a:solidFill>
                <a:effectLst>
                  <a:outerShdw blurRad="38100" dist="38100" dir="2700000" algn="tl">
                    <a:srgbClr val="C0C0C0"/>
                  </a:outerShdw>
                </a:effectLst>
                <a:latin typeface="Comic Sans MS" pitchFamily="66" charset="0"/>
              </a:rPr>
              <a:t> Müzik</a:t>
            </a:r>
          </a:p>
          <a:p>
            <a:pPr eaLnBrk="0" hangingPunct="0">
              <a:buFont typeface="Wingdings" pitchFamily="2" charset="2"/>
              <a:buNone/>
              <a:defRPr/>
            </a:pPr>
            <a:endParaRPr lang="tr-TR" sz="1600" dirty="0">
              <a:solidFill>
                <a:srgbClr val="FF66CC"/>
              </a:solidFill>
              <a:effectLst>
                <a:outerShdw blurRad="38100" dist="38100" dir="2700000" algn="tl">
                  <a:srgbClr val="C0C0C0"/>
                </a:outerShdw>
              </a:effectLst>
              <a:latin typeface="Comic Sans MS" pitchFamily="66" charset="0"/>
            </a:endParaRPr>
          </a:p>
          <a:p>
            <a:pPr eaLnBrk="0" hangingPunct="0">
              <a:buFont typeface="Wingdings" pitchFamily="2" charset="2"/>
              <a:buChar char="["/>
              <a:defRPr/>
            </a:pPr>
            <a:r>
              <a:rPr lang="tr-TR" sz="3200" dirty="0">
                <a:solidFill>
                  <a:srgbClr val="CCFFCC"/>
                </a:solidFill>
                <a:effectLst>
                  <a:outerShdw blurRad="38100" dist="38100" dir="2700000" algn="tl">
                    <a:srgbClr val="C0C0C0"/>
                  </a:outerShdw>
                </a:effectLst>
                <a:latin typeface="Comic Sans MS" pitchFamily="66" charset="0"/>
              </a:rPr>
              <a:t> </a:t>
            </a:r>
            <a:r>
              <a:rPr lang="tr-TR" sz="3200" dirty="0">
                <a:solidFill>
                  <a:srgbClr val="FF0000"/>
                </a:solidFill>
                <a:effectLst>
                  <a:outerShdw blurRad="38100" dist="38100" dir="2700000" algn="tl">
                    <a:srgbClr val="C0C0C0"/>
                  </a:outerShdw>
                </a:effectLst>
                <a:latin typeface="Comic Sans MS" pitchFamily="66" charset="0"/>
              </a:rPr>
              <a:t>Havalandırma</a:t>
            </a:r>
          </a:p>
          <a:p>
            <a:pPr eaLnBrk="0" hangingPunct="0">
              <a:defRPr/>
            </a:pPr>
            <a:endParaRPr lang="tr-TR" sz="3200"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63842"/>
                                        </p:tgtEl>
                                        <p:attrNameLst>
                                          <p:attrName>style.visibility</p:attrName>
                                        </p:attrNameLst>
                                      </p:cBhvr>
                                      <p:to>
                                        <p:strVal val="visible"/>
                                      </p:to>
                                    </p:set>
                                    <p:anim calcmode="lin" valueType="num">
                                      <p:cBhvr>
                                        <p:cTn id="7" dur="500" fill="hold"/>
                                        <p:tgtEl>
                                          <p:spTgt spid="16384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6384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6384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63842"/>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500"/>
                            </p:stCondLst>
                            <p:childTnLst>
                              <p:par>
                                <p:cTn id="12" presetID="34" presetClass="entr" presetSubtype="0" fill="hold" nodeType="afterEffect">
                                  <p:stCondLst>
                                    <p:cond delay="2000"/>
                                  </p:stCondLst>
                                  <p:childTnLst>
                                    <p:set>
                                      <p:cBhvr>
                                        <p:cTn id="13" dur="1" fill="hold">
                                          <p:stCondLst>
                                            <p:cond delay="0"/>
                                          </p:stCondLst>
                                        </p:cTn>
                                        <p:tgtEl>
                                          <p:spTgt spid="163845">
                                            <p:txEl>
                                              <p:pRg st="0" end="0"/>
                                            </p:txEl>
                                          </p:spTgt>
                                        </p:tgtEl>
                                        <p:attrNameLst>
                                          <p:attrName>style.visibility</p:attrName>
                                        </p:attrNameLst>
                                      </p:cBhvr>
                                      <p:to>
                                        <p:strVal val="visible"/>
                                      </p:to>
                                    </p:set>
                                    <p:anim from="(-#ppt_w/2)" to="(#ppt_x)" calcmode="lin" valueType="num">
                                      <p:cBhvr>
                                        <p:cTn id="14" dur="600" fill="hold">
                                          <p:stCondLst>
                                            <p:cond delay="0"/>
                                          </p:stCondLst>
                                        </p:cTn>
                                        <p:tgtEl>
                                          <p:spTgt spid="163845">
                                            <p:txEl>
                                              <p:pRg st="0" end="0"/>
                                            </p:txEl>
                                          </p:spTgt>
                                        </p:tgtEl>
                                        <p:attrNameLst>
                                          <p:attrName>ppt_x</p:attrName>
                                        </p:attrNameLst>
                                      </p:cBhvr>
                                    </p:anim>
                                    <p:anim from="0" to="-1.0" calcmode="lin" valueType="num">
                                      <p:cBhvr>
                                        <p:cTn id="15" dur="200" decel="50000" autoRev="1" fill="hold">
                                          <p:stCondLst>
                                            <p:cond delay="600"/>
                                          </p:stCondLst>
                                        </p:cTn>
                                        <p:tgtEl>
                                          <p:spTgt spid="163845">
                                            <p:txEl>
                                              <p:pRg st="0" end="0"/>
                                            </p:txEl>
                                          </p:spTgt>
                                        </p:tgtEl>
                                        <p:attrNameLst>
                                          <p:attrName>xshear</p:attrName>
                                        </p:attrNameLst>
                                      </p:cBhvr>
                                    </p:anim>
                                    <p:animScale>
                                      <p:cBhvr>
                                        <p:cTn id="16" dur="200" decel="100000" autoRev="1" fill="hold">
                                          <p:stCondLst>
                                            <p:cond delay="600"/>
                                          </p:stCondLst>
                                        </p:cTn>
                                        <p:tgtEl>
                                          <p:spTgt spid="163845">
                                            <p:txEl>
                                              <p:pRg st="0" end="0"/>
                                            </p:txEl>
                                          </p:spTgt>
                                        </p:tgtEl>
                                      </p:cBhvr>
                                      <p:from x="100000" y="100000"/>
                                      <p:to x="80000" y="100000"/>
                                    </p:animScale>
                                    <p:anim by="(#ppt_h/3+#ppt_w*0.1)" calcmode="lin" valueType="num">
                                      <p:cBhvr additive="sum">
                                        <p:cTn id="17" dur="200" decel="100000" autoRev="1" fill="hold">
                                          <p:stCondLst>
                                            <p:cond delay="600"/>
                                          </p:stCondLst>
                                        </p:cTn>
                                        <p:tgtEl>
                                          <p:spTgt spid="163845">
                                            <p:txEl>
                                              <p:pRg st="0" end="0"/>
                                            </p:txEl>
                                          </p:spTgt>
                                        </p:tgtEl>
                                        <p:attrNameLst>
                                          <p:attrName>ppt_x</p:attrName>
                                        </p:attrNameLst>
                                      </p:cBhvr>
                                    </p:anim>
                                  </p:childTnLst>
                                </p:cTn>
                              </p:par>
                            </p:childTnLst>
                          </p:cTn>
                        </p:par>
                        <p:par>
                          <p:cTn id="18" fill="hold" nodeType="afterGroup">
                            <p:stCondLst>
                              <p:cond delay="3500"/>
                            </p:stCondLst>
                            <p:childTnLst>
                              <p:par>
                                <p:cTn id="19" presetID="34" presetClass="entr" presetSubtype="0" fill="hold" nodeType="afterEffect">
                                  <p:stCondLst>
                                    <p:cond delay="2000"/>
                                  </p:stCondLst>
                                  <p:childTnLst>
                                    <p:set>
                                      <p:cBhvr>
                                        <p:cTn id="20" dur="1" fill="hold">
                                          <p:stCondLst>
                                            <p:cond delay="0"/>
                                          </p:stCondLst>
                                        </p:cTn>
                                        <p:tgtEl>
                                          <p:spTgt spid="163845">
                                            <p:txEl>
                                              <p:pRg st="2" end="2"/>
                                            </p:txEl>
                                          </p:spTgt>
                                        </p:tgtEl>
                                        <p:attrNameLst>
                                          <p:attrName>style.visibility</p:attrName>
                                        </p:attrNameLst>
                                      </p:cBhvr>
                                      <p:to>
                                        <p:strVal val="visible"/>
                                      </p:to>
                                    </p:set>
                                    <p:anim from="(-#ppt_w/2)" to="(#ppt_x)" calcmode="lin" valueType="num">
                                      <p:cBhvr>
                                        <p:cTn id="21" dur="600" fill="hold">
                                          <p:stCondLst>
                                            <p:cond delay="0"/>
                                          </p:stCondLst>
                                        </p:cTn>
                                        <p:tgtEl>
                                          <p:spTgt spid="163845">
                                            <p:txEl>
                                              <p:pRg st="2" end="2"/>
                                            </p:txEl>
                                          </p:spTgt>
                                        </p:tgtEl>
                                        <p:attrNameLst>
                                          <p:attrName>ppt_x</p:attrName>
                                        </p:attrNameLst>
                                      </p:cBhvr>
                                    </p:anim>
                                    <p:anim from="0" to="-1.0" calcmode="lin" valueType="num">
                                      <p:cBhvr>
                                        <p:cTn id="22" dur="200" decel="50000" autoRev="1" fill="hold">
                                          <p:stCondLst>
                                            <p:cond delay="600"/>
                                          </p:stCondLst>
                                        </p:cTn>
                                        <p:tgtEl>
                                          <p:spTgt spid="163845">
                                            <p:txEl>
                                              <p:pRg st="2" end="2"/>
                                            </p:txEl>
                                          </p:spTgt>
                                        </p:tgtEl>
                                        <p:attrNameLst>
                                          <p:attrName>xshear</p:attrName>
                                        </p:attrNameLst>
                                      </p:cBhvr>
                                    </p:anim>
                                    <p:animScale>
                                      <p:cBhvr>
                                        <p:cTn id="23" dur="200" decel="100000" autoRev="1" fill="hold">
                                          <p:stCondLst>
                                            <p:cond delay="600"/>
                                          </p:stCondLst>
                                        </p:cTn>
                                        <p:tgtEl>
                                          <p:spTgt spid="163845">
                                            <p:txEl>
                                              <p:pRg st="2" end="2"/>
                                            </p:txEl>
                                          </p:spTgt>
                                        </p:tgtEl>
                                      </p:cBhvr>
                                      <p:from x="100000" y="100000"/>
                                      <p:to x="80000" y="100000"/>
                                    </p:animScale>
                                    <p:anim by="(#ppt_h/3+#ppt_w*0.1)" calcmode="lin" valueType="num">
                                      <p:cBhvr additive="sum">
                                        <p:cTn id="24" dur="200" decel="100000" autoRev="1" fill="hold">
                                          <p:stCondLst>
                                            <p:cond delay="600"/>
                                          </p:stCondLst>
                                        </p:cTn>
                                        <p:tgtEl>
                                          <p:spTgt spid="163845">
                                            <p:txEl>
                                              <p:pRg st="2" end="2"/>
                                            </p:txEl>
                                          </p:spTgt>
                                        </p:tgtEl>
                                        <p:attrNameLst>
                                          <p:attrName>ppt_x</p:attrName>
                                        </p:attrNameLst>
                                      </p:cBhvr>
                                    </p:anim>
                                  </p:childTnLst>
                                </p:cTn>
                              </p:par>
                            </p:childTnLst>
                          </p:cTn>
                        </p:par>
                        <p:par>
                          <p:cTn id="25" fill="hold" nodeType="afterGroup">
                            <p:stCondLst>
                              <p:cond delay="6500"/>
                            </p:stCondLst>
                            <p:childTnLst>
                              <p:par>
                                <p:cTn id="26" presetID="34" presetClass="entr" presetSubtype="0" fill="hold" nodeType="afterEffect">
                                  <p:stCondLst>
                                    <p:cond delay="2000"/>
                                  </p:stCondLst>
                                  <p:childTnLst>
                                    <p:set>
                                      <p:cBhvr>
                                        <p:cTn id="27" dur="1" fill="hold">
                                          <p:stCondLst>
                                            <p:cond delay="0"/>
                                          </p:stCondLst>
                                        </p:cTn>
                                        <p:tgtEl>
                                          <p:spTgt spid="163845">
                                            <p:txEl>
                                              <p:pRg st="4" end="4"/>
                                            </p:txEl>
                                          </p:spTgt>
                                        </p:tgtEl>
                                        <p:attrNameLst>
                                          <p:attrName>style.visibility</p:attrName>
                                        </p:attrNameLst>
                                      </p:cBhvr>
                                      <p:to>
                                        <p:strVal val="visible"/>
                                      </p:to>
                                    </p:set>
                                    <p:anim from="(-#ppt_w/2)" to="(#ppt_x)" calcmode="lin" valueType="num">
                                      <p:cBhvr>
                                        <p:cTn id="28" dur="600" fill="hold">
                                          <p:stCondLst>
                                            <p:cond delay="0"/>
                                          </p:stCondLst>
                                        </p:cTn>
                                        <p:tgtEl>
                                          <p:spTgt spid="163845">
                                            <p:txEl>
                                              <p:pRg st="4" end="4"/>
                                            </p:txEl>
                                          </p:spTgt>
                                        </p:tgtEl>
                                        <p:attrNameLst>
                                          <p:attrName>ppt_x</p:attrName>
                                        </p:attrNameLst>
                                      </p:cBhvr>
                                    </p:anim>
                                    <p:anim from="0" to="-1.0" calcmode="lin" valueType="num">
                                      <p:cBhvr>
                                        <p:cTn id="29" dur="200" decel="50000" autoRev="1" fill="hold">
                                          <p:stCondLst>
                                            <p:cond delay="600"/>
                                          </p:stCondLst>
                                        </p:cTn>
                                        <p:tgtEl>
                                          <p:spTgt spid="163845">
                                            <p:txEl>
                                              <p:pRg st="4" end="4"/>
                                            </p:txEl>
                                          </p:spTgt>
                                        </p:tgtEl>
                                        <p:attrNameLst>
                                          <p:attrName>xshear</p:attrName>
                                        </p:attrNameLst>
                                      </p:cBhvr>
                                    </p:anim>
                                    <p:animScale>
                                      <p:cBhvr>
                                        <p:cTn id="30" dur="200" decel="100000" autoRev="1" fill="hold">
                                          <p:stCondLst>
                                            <p:cond delay="600"/>
                                          </p:stCondLst>
                                        </p:cTn>
                                        <p:tgtEl>
                                          <p:spTgt spid="163845">
                                            <p:txEl>
                                              <p:pRg st="4" end="4"/>
                                            </p:txEl>
                                          </p:spTgt>
                                        </p:tgtEl>
                                      </p:cBhvr>
                                      <p:from x="100000" y="100000"/>
                                      <p:to x="80000" y="100000"/>
                                    </p:animScale>
                                    <p:anim by="(#ppt_h/3+#ppt_w*0.1)" calcmode="lin" valueType="num">
                                      <p:cBhvr additive="sum">
                                        <p:cTn id="31" dur="200" decel="100000" autoRev="1" fill="hold">
                                          <p:stCondLst>
                                            <p:cond delay="600"/>
                                          </p:stCondLst>
                                        </p:cTn>
                                        <p:tgtEl>
                                          <p:spTgt spid="163845">
                                            <p:txEl>
                                              <p:pRg st="4" end="4"/>
                                            </p:txEl>
                                          </p:spTgt>
                                        </p:tgtEl>
                                        <p:attrNameLst>
                                          <p:attrName>ppt_x</p:attrName>
                                        </p:attrNameLst>
                                      </p:cBhvr>
                                    </p:anim>
                                  </p:childTnLst>
                                </p:cTn>
                              </p:par>
                            </p:childTnLst>
                          </p:cTn>
                        </p:par>
                        <p:par>
                          <p:cTn id="32" fill="hold" nodeType="afterGroup">
                            <p:stCondLst>
                              <p:cond delay="9500"/>
                            </p:stCondLst>
                            <p:childTnLst>
                              <p:par>
                                <p:cTn id="33" presetID="34" presetClass="entr" presetSubtype="0" fill="hold" nodeType="afterEffect">
                                  <p:stCondLst>
                                    <p:cond delay="2000"/>
                                  </p:stCondLst>
                                  <p:childTnLst>
                                    <p:set>
                                      <p:cBhvr>
                                        <p:cTn id="34" dur="1" fill="hold">
                                          <p:stCondLst>
                                            <p:cond delay="0"/>
                                          </p:stCondLst>
                                        </p:cTn>
                                        <p:tgtEl>
                                          <p:spTgt spid="163845">
                                            <p:txEl>
                                              <p:pRg st="6" end="6"/>
                                            </p:txEl>
                                          </p:spTgt>
                                        </p:tgtEl>
                                        <p:attrNameLst>
                                          <p:attrName>style.visibility</p:attrName>
                                        </p:attrNameLst>
                                      </p:cBhvr>
                                      <p:to>
                                        <p:strVal val="visible"/>
                                      </p:to>
                                    </p:set>
                                    <p:anim from="(-#ppt_w/2)" to="(#ppt_x)" calcmode="lin" valueType="num">
                                      <p:cBhvr>
                                        <p:cTn id="35" dur="600" fill="hold">
                                          <p:stCondLst>
                                            <p:cond delay="0"/>
                                          </p:stCondLst>
                                        </p:cTn>
                                        <p:tgtEl>
                                          <p:spTgt spid="163845">
                                            <p:txEl>
                                              <p:pRg st="6" end="6"/>
                                            </p:txEl>
                                          </p:spTgt>
                                        </p:tgtEl>
                                        <p:attrNameLst>
                                          <p:attrName>ppt_x</p:attrName>
                                        </p:attrNameLst>
                                      </p:cBhvr>
                                    </p:anim>
                                    <p:anim from="0" to="-1.0" calcmode="lin" valueType="num">
                                      <p:cBhvr>
                                        <p:cTn id="36" dur="200" decel="50000" autoRev="1" fill="hold">
                                          <p:stCondLst>
                                            <p:cond delay="600"/>
                                          </p:stCondLst>
                                        </p:cTn>
                                        <p:tgtEl>
                                          <p:spTgt spid="163845">
                                            <p:txEl>
                                              <p:pRg st="6" end="6"/>
                                            </p:txEl>
                                          </p:spTgt>
                                        </p:tgtEl>
                                        <p:attrNameLst>
                                          <p:attrName>xshear</p:attrName>
                                        </p:attrNameLst>
                                      </p:cBhvr>
                                    </p:anim>
                                    <p:animScale>
                                      <p:cBhvr>
                                        <p:cTn id="37" dur="200" decel="100000" autoRev="1" fill="hold">
                                          <p:stCondLst>
                                            <p:cond delay="600"/>
                                          </p:stCondLst>
                                        </p:cTn>
                                        <p:tgtEl>
                                          <p:spTgt spid="163845">
                                            <p:txEl>
                                              <p:pRg st="6" end="6"/>
                                            </p:txEl>
                                          </p:spTgt>
                                        </p:tgtEl>
                                      </p:cBhvr>
                                      <p:from x="100000" y="100000"/>
                                      <p:to x="80000" y="100000"/>
                                    </p:animScale>
                                    <p:anim by="(#ppt_h/3+#ppt_w*0.1)" calcmode="lin" valueType="num">
                                      <p:cBhvr additive="sum">
                                        <p:cTn id="38" dur="200" decel="100000" autoRev="1" fill="hold">
                                          <p:stCondLst>
                                            <p:cond delay="600"/>
                                          </p:stCondLst>
                                        </p:cTn>
                                        <p:tgtEl>
                                          <p:spTgt spid="163845">
                                            <p:txEl>
                                              <p:pRg st="6" end="6"/>
                                            </p:txEl>
                                          </p:spTgt>
                                        </p:tgtEl>
                                        <p:attrNameLst>
                                          <p:attrName>ppt_x</p:attrName>
                                        </p:attrNameLst>
                                      </p:cBhvr>
                                    </p:anim>
                                  </p:childTnLst>
                                </p:cTn>
                              </p:par>
                            </p:childTnLst>
                          </p:cTn>
                        </p:par>
                        <p:par>
                          <p:cTn id="39" fill="hold" nodeType="afterGroup">
                            <p:stCondLst>
                              <p:cond delay="12500"/>
                            </p:stCondLst>
                            <p:childTnLst>
                              <p:par>
                                <p:cTn id="40" presetID="34" presetClass="entr" presetSubtype="0" fill="hold" nodeType="afterEffect">
                                  <p:stCondLst>
                                    <p:cond delay="2000"/>
                                  </p:stCondLst>
                                  <p:childTnLst>
                                    <p:set>
                                      <p:cBhvr>
                                        <p:cTn id="41" dur="1" fill="hold">
                                          <p:stCondLst>
                                            <p:cond delay="0"/>
                                          </p:stCondLst>
                                        </p:cTn>
                                        <p:tgtEl>
                                          <p:spTgt spid="163845">
                                            <p:txEl>
                                              <p:pRg st="8" end="8"/>
                                            </p:txEl>
                                          </p:spTgt>
                                        </p:tgtEl>
                                        <p:attrNameLst>
                                          <p:attrName>style.visibility</p:attrName>
                                        </p:attrNameLst>
                                      </p:cBhvr>
                                      <p:to>
                                        <p:strVal val="visible"/>
                                      </p:to>
                                    </p:set>
                                    <p:anim from="(-#ppt_w/2)" to="(#ppt_x)" calcmode="lin" valueType="num">
                                      <p:cBhvr>
                                        <p:cTn id="42" dur="600" fill="hold">
                                          <p:stCondLst>
                                            <p:cond delay="0"/>
                                          </p:stCondLst>
                                        </p:cTn>
                                        <p:tgtEl>
                                          <p:spTgt spid="163845">
                                            <p:txEl>
                                              <p:pRg st="8" end="8"/>
                                            </p:txEl>
                                          </p:spTgt>
                                        </p:tgtEl>
                                        <p:attrNameLst>
                                          <p:attrName>ppt_x</p:attrName>
                                        </p:attrNameLst>
                                      </p:cBhvr>
                                    </p:anim>
                                    <p:anim from="0" to="-1.0" calcmode="lin" valueType="num">
                                      <p:cBhvr>
                                        <p:cTn id="43" dur="200" decel="50000" autoRev="1" fill="hold">
                                          <p:stCondLst>
                                            <p:cond delay="600"/>
                                          </p:stCondLst>
                                        </p:cTn>
                                        <p:tgtEl>
                                          <p:spTgt spid="163845">
                                            <p:txEl>
                                              <p:pRg st="8" end="8"/>
                                            </p:txEl>
                                          </p:spTgt>
                                        </p:tgtEl>
                                        <p:attrNameLst>
                                          <p:attrName>xshear</p:attrName>
                                        </p:attrNameLst>
                                      </p:cBhvr>
                                    </p:anim>
                                    <p:animScale>
                                      <p:cBhvr>
                                        <p:cTn id="44" dur="200" decel="100000" autoRev="1" fill="hold">
                                          <p:stCondLst>
                                            <p:cond delay="600"/>
                                          </p:stCondLst>
                                        </p:cTn>
                                        <p:tgtEl>
                                          <p:spTgt spid="163845">
                                            <p:txEl>
                                              <p:pRg st="8" end="8"/>
                                            </p:txEl>
                                          </p:spTgt>
                                        </p:tgtEl>
                                      </p:cBhvr>
                                      <p:from x="100000" y="100000"/>
                                      <p:to x="80000" y="100000"/>
                                    </p:animScale>
                                    <p:anim by="(#ppt_h/3+#ppt_w*0.1)" calcmode="lin" valueType="num">
                                      <p:cBhvr additive="sum">
                                        <p:cTn id="45" dur="200" decel="100000" autoRev="1" fill="hold">
                                          <p:stCondLst>
                                            <p:cond delay="600"/>
                                          </p:stCondLst>
                                        </p:cTn>
                                        <p:tgtEl>
                                          <p:spTgt spid="163845">
                                            <p:txEl>
                                              <p:pRg st="8" end="8"/>
                                            </p:txEl>
                                          </p:spTgt>
                                        </p:tgtEl>
                                        <p:attrNameLst>
                                          <p:attrName>ppt_x</p:attrName>
                                        </p:attrNameLst>
                                      </p:cBhvr>
                                    </p:anim>
                                  </p:childTnLst>
                                </p:cTn>
                              </p:par>
                            </p:childTnLst>
                          </p:cTn>
                        </p:par>
                        <p:par>
                          <p:cTn id="46" fill="hold" nodeType="afterGroup">
                            <p:stCondLst>
                              <p:cond delay="15500"/>
                            </p:stCondLst>
                            <p:childTnLst>
                              <p:par>
                                <p:cTn id="47" presetID="34" presetClass="entr" presetSubtype="0" fill="hold" nodeType="afterEffect">
                                  <p:stCondLst>
                                    <p:cond delay="2000"/>
                                  </p:stCondLst>
                                  <p:childTnLst>
                                    <p:set>
                                      <p:cBhvr>
                                        <p:cTn id="48" dur="1" fill="hold">
                                          <p:stCondLst>
                                            <p:cond delay="0"/>
                                          </p:stCondLst>
                                        </p:cTn>
                                        <p:tgtEl>
                                          <p:spTgt spid="163845">
                                            <p:txEl>
                                              <p:pRg st="10" end="10"/>
                                            </p:txEl>
                                          </p:spTgt>
                                        </p:tgtEl>
                                        <p:attrNameLst>
                                          <p:attrName>style.visibility</p:attrName>
                                        </p:attrNameLst>
                                      </p:cBhvr>
                                      <p:to>
                                        <p:strVal val="visible"/>
                                      </p:to>
                                    </p:set>
                                    <p:anim from="(-#ppt_w/2)" to="(#ppt_x)" calcmode="lin" valueType="num">
                                      <p:cBhvr>
                                        <p:cTn id="49" dur="600" fill="hold">
                                          <p:stCondLst>
                                            <p:cond delay="0"/>
                                          </p:stCondLst>
                                        </p:cTn>
                                        <p:tgtEl>
                                          <p:spTgt spid="163845">
                                            <p:txEl>
                                              <p:pRg st="10" end="10"/>
                                            </p:txEl>
                                          </p:spTgt>
                                        </p:tgtEl>
                                        <p:attrNameLst>
                                          <p:attrName>ppt_x</p:attrName>
                                        </p:attrNameLst>
                                      </p:cBhvr>
                                    </p:anim>
                                    <p:anim from="0" to="-1.0" calcmode="lin" valueType="num">
                                      <p:cBhvr>
                                        <p:cTn id="50" dur="200" decel="50000" autoRev="1" fill="hold">
                                          <p:stCondLst>
                                            <p:cond delay="600"/>
                                          </p:stCondLst>
                                        </p:cTn>
                                        <p:tgtEl>
                                          <p:spTgt spid="163845">
                                            <p:txEl>
                                              <p:pRg st="10" end="10"/>
                                            </p:txEl>
                                          </p:spTgt>
                                        </p:tgtEl>
                                        <p:attrNameLst>
                                          <p:attrName>xshear</p:attrName>
                                        </p:attrNameLst>
                                      </p:cBhvr>
                                    </p:anim>
                                    <p:animScale>
                                      <p:cBhvr>
                                        <p:cTn id="51" dur="200" decel="100000" autoRev="1" fill="hold">
                                          <p:stCondLst>
                                            <p:cond delay="600"/>
                                          </p:stCondLst>
                                        </p:cTn>
                                        <p:tgtEl>
                                          <p:spTgt spid="163845">
                                            <p:txEl>
                                              <p:pRg st="10" end="10"/>
                                            </p:txEl>
                                          </p:spTgt>
                                        </p:tgtEl>
                                      </p:cBhvr>
                                      <p:from x="100000" y="100000"/>
                                      <p:to x="80000" y="100000"/>
                                    </p:animScale>
                                    <p:anim by="(#ppt_h/3+#ppt_w*0.1)" calcmode="lin" valueType="num">
                                      <p:cBhvr additive="sum">
                                        <p:cTn id="52" dur="200" decel="100000" autoRev="1" fill="hold">
                                          <p:stCondLst>
                                            <p:cond delay="600"/>
                                          </p:stCondLst>
                                        </p:cTn>
                                        <p:tgtEl>
                                          <p:spTgt spid="163845">
                                            <p:txEl>
                                              <p:pRg st="10" end="10"/>
                                            </p:txEl>
                                          </p:spTgt>
                                        </p:tgtEl>
                                        <p:attrNameLst>
                                          <p:attrName>ppt_x</p:attrName>
                                        </p:attrNameLst>
                                      </p:cBhvr>
                                    </p:anim>
                                  </p:childTnLst>
                                </p:cTn>
                              </p:par>
                            </p:childTnLst>
                          </p:cTn>
                        </p:par>
                        <p:par>
                          <p:cTn id="53" fill="hold" nodeType="afterGroup">
                            <p:stCondLst>
                              <p:cond delay="18500"/>
                            </p:stCondLst>
                            <p:childTnLst>
                              <p:par>
                                <p:cTn id="54" presetID="10" presetClass="entr" presetSubtype="0" fill="hold" nodeType="afterEffect">
                                  <p:stCondLst>
                                    <p:cond delay="0"/>
                                  </p:stCondLst>
                                  <p:childTnLst>
                                    <p:set>
                                      <p:cBhvr>
                                        <p:cTn id="55" dur="1" fill="hold">
                                          <p:stCondLst>
                                            <p:cond delay="0"/>
                                          </p:stCondLst>
                                        </p:cTn>
                                        <p:tgtEl>
                                          <p:spTgt spid="163843"/>
                                        </p:tgtEl>
                                        <p:attrNameLst>
                                          <p:attrName>style.visibility</p:attrName>
                                        </p:attrNameLst>
                                      </p:cBhvr>
                                      <p:to>
                                        <p:strVal val="visible"/>
                                      </p:to>
                                    </p:set>
                                    <p:animEffect transition="in" filter="fade">
                                      <p:cBhvr>
                                        <p:cTn id="56" dur="2000"/>
                                        <p:tgtEl>
                                          <p:spTgt spid="163843"/>
                                        </p:tgtEl>
                                      </p:cBhvr>
                                    </p:animEffect>
                                  </p:childTnLst>
                                </p:cTn>
                              </p:par>
                            </p:childTnLst>
                          </p:cTn>
                        </p:par>
                        <p:par>
                          <p:cTn id="57" fill="hold" nodeType="afterGroup">
                            <p:stCondLst>
                              <p:cond delay="20500"/>
                            </p:stCondLst>
                            <p:childTnLst>
                              <p:par>
                                <p:cTn id="58" presetID="56" presetClass="entr" presetSubtype="0" fill="hold" grpId="0" nodeType="afterEffect">
                                  <p:stCondLst>
                                    <p:cond delay="0"/>
                                  </p:stCondLst>
                                  <p:iterate type="lt">
                                    <p:tmPct val="10000"/>
                                  </p:iterate>
                                  <p:childTnLst>
                                    <p:set>
                                      <p:cBhvr>
                                        <p:cTn id="59" dur="1" fill="hold">
                                          <p:stCondLst>
                                            <p:cond delay="0"/>
                                          </p:stCondLst>
                                        </p:cTn>
                                        <p:tgtEl>
                                          <p:spTgt spid="163844"/>
                                        </p:tgtEl>
                                        <p:attrNameLst>
                                          <p:attrName>style.visibility</p:attrName>
                                        </p:attrNameLst>
                                      </p:cBhvr>
                                      <p:to>
                                        <p:strVal val="visible"/>
                                      </p:to>
                                    </p:set>
                                    <p:anim by="(-#ppt_w*2)" calcmode="lin" valueType="num">
                                      <p:cBhvr rctx="PPT">
                                        <p:cTn id="60" dur="500" autoRev="1" fill="hold">
                                          <p:stCondLst>
                                            <p:cond delay="0"/>
                                          </p:stCondLst>
                                        </p:cTn>
                                        <p:tgtEl>
                                          <p:spTgt spid="163844"/>
                                        </p:tgtEl>
                                        <p:attrNameLst>
                                          <p:attrName>ppt_w</p:attrName>
                                        </p:attrNameLst>
                                      </p:cBhvr>
                                    </p:anim>
                                    <p:anim by="(#ppt_w*0.50)" calcmode="lin" valueType="num">
                                      <p:cBhvr>
                                        <p:cTn id="61" dur="500" decel="50000" autoRev="1" fill="hold">
                                          <p:stCondLst>
                                            <p:cond delay="0"/>
                                          </p:stCondLst>
                                        </p:cTn>
                                        <p:tgtEl>
                                          <p:spTgt spid="163844"/>
                                        </p:tgtEl>
                                        <p:attrNameLst>
                                          <p:attrName>ppt_x</p:attrName>
                                        </p:attrNameLst>
                                      </p:cBhvr>
                                    </p:anim>
                                    <p:anim from="(-#ppt_h/2)" to="(#ppt_y)" calcmode="lin" valueType="num">
                                      <p:cBhvr>
                                        <p:cTn id="62" dur="1000" fill="hold">
                                          <p:stCondLst>
                                            <p:cond delay="0"/>
                                          </p:stCondLst>
                                        </p:cTn>
                                        <p:tgtEl>
                                          <p:spTgt spid="163844"/>
                                        </p:tgtEl>
                                        <p:attrNameLst>
                                          <p:attrName>ppt_y</p:attrName>
                                        </p:attrNameLst>
                                      </p:cBhvr>
                                    </p:anim>
                                    <p:animRot by="21600000">
                                      <p:cBhvr>
                                        <p:cTn id="63" dur="1000" fill="hold">
                                          <p:stCondLst>
                                            <p:cond delay="0"/>
                                          </p:stCondLst>
                                        </p:cTn>
                                        <p:tgtEl>
                                          <p:spTgt spid="1638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2" grpId="0" animBg="1"/>
      <p:bldP spid="16384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762000"/>
          </a:xfrm>
          <a:solidFill>
            <a:srgbClr val="FF5050"/>
          </a:solidFill>
        </p:spPr>
        <p:txBody>
          <a:bodyPr/>
          <a:lstStyle/>
          <a:p>
            <a:r>
              <a:rPr lang="tr-TR" sz="3400">
                <a:solidFill>
                  <a:srgbClr val="FFFFCC"/>
                </a:solidFill>
                <a:latin typeface="Comic Sans MS" pitchFamily="66" charset="0"/>
              </a:rPr>
              <a:t>UYGUN BİR ÇALIŞMA ORTAMI SEÇİNİZ</a:t>
            </a:r>
            <a:endParaRPr lang="tr-TR" sz="4000"/>
          </a:p>
        </p:txBody>
      </p:sp>
      <p:sp>
        <p:nvSpPr>
          <p:cNvPr id="31747" name="Rectangle 3"/>
          <p:cNvSpPr>
            <a:spLocks noGrp="1" noChangeArrowheads="1"/>
          </p:cNvSpPr>
          <p:nvPr>
            <p:ph type="body" idx="1"/>
          </p:nvPr>
        </p:nvSpPr>
        <p:spPr>
          <a:xfrm>
            <a:off x="0" y="762000"/>
            <a:ext cx="9144000" cy="6096000"/>
          </a:xfrm>
          <a:gradFill rotWithShape="0">
            <a:gsLst>
              <a:gs pos="0">
                <a:srgbClr val="FFFFCC"/>
              </a:gs>
              <a:gs pos="100000">
                <a:srgbClr val="FFCCCC"/>
              </a:gs>
            </a:gsLst>
            <a:lin ang="5400000" scaled="1"/>
          </a:gradFill>
        </p:spPr>
        <p:txBody>
          <a:bodyPr/>
          <a:lstStyle/>
          <a:p>
            <a:pPr>
              <a:buFont typeface="Monotype Sorts" pitchFamily="2" charset="2"/>
              <a:buNone/>
            </a:pPr>
            <a:r>
              <a:rPr lang="tr-TR" sz="3000" dirty="0">
                <a:solidFill>
                  <a:srgbClr val="000000"/>
                </a:solidFill>
                <a:latin typeface="Comic Sans MS" pitchFamily="66" charset="0"/>
              </a:rPr>
              <a:t>Çalışma yeri derli toplu, yalın, elden geldiğince sabit ve sakin olmalı, ayrıca ışık, ısı gibi fiziksel sorunları çözümlenmiş olmalı.</a:t>
            </a:r>
          </a:p>
          <a:p>
            <a:pPr>
              <a:buFont typeface="Monotype Sorts" pitchFamily="2" charset="2"/>
              <a:buNone/>
            </a:pPr>
            <a:r>
              <a:rPr lang="tr-TR" sz="3000" dirty="0">
                <a:solidFill>
                  <a:srgbClr val="000000"/>
                </a:solidFill>
                <a:latin typeface="Comic Sans MS" pitchFamily="66" charset="0"/>
              </a:rPr>
              <a:t>Evin değişik yerlerini değil belli bir yerini çalışma yeri olarak hazırlayın ve </a:t>
            </a:r>
            <a:r>
              <a:rPr lang="tr-TR" sz="3000" dirty="0">
                <a:solidFill>
                  <a:srgbClr val="0070C0"/>
                </a:solidFill>
                <a:latin typeface="Comic Sans MS" pitchFamily="66" charset="0"/>
              </a:rPr>
              <a:t>hep aynı yeri kullanın.</a:t>
            </a:r>
          </a:p>
          <a:p>
            <a:pPr>
              <a:buFont typeface="Monotype Sorts" pitchFamily="2" charset="2"/>
              <a:buNone/>
            </a:pPr>
            <a:r>
              <a:rPr lang="tr-TR" sz="3000" dirty="0">
                <a:solidFill>
                  <a:srgbClr val="000000"/>
                </a:solidFill>
                <a:latin typeface="Comic Sans MS" pitchFamily="66" charset="0"/>
              </a:rPr>
              <a:t>En uygun çalışma ortamı şöyle olabilir;</a:t>
            </a:r>
          </a:p>
          <a:p>
            <a:pPr>
              <a:buClr>
                <a:schemeClr val="tx1"/>
              </a:buClr>
              <a:buFont typeface="Wingdings" pitchFamily="2" charset="2"/>
              <a:buChar char="v"/>
            </a:pPr>
            <a:r>
              <a:rPr lang="tr-TR" sz="3000" dirty="0">
                <a:solidFill>
                  <a:srgbClr val="000000"/>
                </a:solidFill>
                <a:latin typeface="Comic Sans MS" pitchFamily="66" charset="0"/>
              </a:rPr>
              <a:t>Üzerinde çalışmak için tüm araç ve gereçlerin  bulunduğu bir masa olmalıdır.</a:t>
            </a:r>
          </a:p>
          <a:p>
            <a:pPr>
              <a:buClr>
                <a:schemeClr val="tx1"/>
              </a:buClr>
              <a:buFont typeface="Wingdings" pitchFamily="2" charset="2"/>
              <a:buChar char="v"/>
            </a:pPr>
            <a:r>
              <a:rPr lang="tr-TR" sz="3000" dirty="0">
                <a:solidFill>
                  <a:srgbClr val="000000"/>
                </a:solidFill>
                <a:latin typeface="Comic Sans MS" pitchFamily="66" charset="0"/>
              </a:rPr>
              <a:t>Oda ısısı ne çok soğuk ne de çok sıcak olmalıdır.</a:t>
            </a:r>
          </a:p>
          <a:p>
            <a:pPr>
              <a:buClr>
                <a:schemeClr val="tx1"/>
              </a:buClr>
              <a:buFont typeface="Wingdings" pitchFamily="2" charset="2"/>
              <a:buChar char="v"/>
            </a:pPr>
            <a:r>
              <a:rPr lang="tr-TR" sz="3000" dirty="0">
                <a:solidFill>
                  <a:srgbClr val="000000"/>
                </a:solidFill>
                <a:latin typeface="Comic Sans MS" pitchFamily="66" charset="0"/>
              </a:rPr>
              <a:t>Oda sık sık havalandırılmalıdır.</a:t>
            </a:r>
            <a:endParaRPr lang="tr-TR" sz="3000" dirty="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1746">
                                            <p:txEl>
                                              <p:charRg st="4294967295" end="4294967295"/>
                                            </p:txEl>
                                          </p:spTgt>
                                        </p:tgtEl>
                                        <p:attrNameLst>
                                          <p:attrName>style.visibility</p:attrName>
                                        </p:attrNameLst>
                                      </p:cBhvr>
                                      <p:to>
                                        <p:strVal val="visible"/>
                                      </p:to>
                                    </p:set>
                                    <p:anim calcmode="lin" valueType="num">
                                      <p:cBhvr>
                                        <p:cTn id="7" dur="2000" fill="hold"/>
                                        <p:tgtEl>
                                          <p:spTgt spid="31746">
                                            <p:txEl>
                                              <p:charRg st="4294967295" end="4294967295"/>
                                            </p:txEl>
                                          </p:spTgt>
                                        </p:tgtEl>
                                        <p:attrNameLst>
                                          <p:attrName>ppt_w</p:attrName>
                                        </p:attrNameLst>
                                      </p:cBhvr>
                                      <p:tavLst>
                                        <p:tav tm="0">
                                          <p:val>
                                            <p:strVal val="#ppt_w*2.5"/>
                                          </p:val>
                                        </p:tav>
                                        <p:tav tm="100000">
                                          <p:val>
                                            <p:strVal val="#ppt_w"/>
                                          </p:val>
                                        </p:tav>
                                      </p:tavLst>
                                    </p:anim>
                                    <p:anim calcmode="lin" valueType="num">
                                      <p:cBhvr>
                                        <p:cTn id="8" dur="2000" fill="hold"/>
                                        <p:tgtEl>
                                          <p:spTgt spid="31746">
                                            <p:txEl>
                                              <p:charRg st="4294967295" end="4294967295"/>
                                            </p:txEl>
                                          </p:spTgt>
                                        </p:tgtEl>
                                        <p:attrNameLst>
                                          <p:attrName>ppt_h</p:attrName>
                                        </p:attrNameLst>
                                      </p:cBhvr>
                                      <p:tavLst>
                                        <p:tav tm="0">
                                          <p:val>
                                            <p:strVal val="#ppt_h"/>
                                          </p:val>
                                        </p:tav>
                                        <p:tav tm="100000">
                                          <p:val>
                                            <p:strVal val="#ppt_h"/>
                                          </p:val>
                                        </p:tav>
                                      </p:tavLst>
                                    </p:anim>
                                    <p:anim calcmode="lin" valueType="num">
                                      <p:cBhvr>
                                        <p:cTn id="9" dur="2000" fill="hold"/>
                                        <p:tgtEl>
                                          <p:spTgt spid="31746">
                                            <p:txEl>
                                              <p:charRg st="4294967295" end="4294967295"/>
                                            </p:txEl>
                                          </p:spTgt>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31746">
                                            <p:txEl>
                                              <p:charRg st="4294967295" end="4294967295"/>
                                            </p:txEl>
                                          </p:spTgt>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31746">
                                            <p:txEl>
                                              <p:charRg st="4294967295" end="429496729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747">
                                            <p:txEl>
                                              <p:pRg st="0" end="0"/>
                                            </p:txEl>
                                          </p:spTgt>
                                        </p:tgtEl>
                                        <p:attrNameLst>
                                          <p:attrName>style.visibility</p:attrName>
                                        </p:attrNameLst>
                                      </p:cBhvr>
                                      <p:to>
                                        <p:strVal val="visible"/>
                                      </p:to>
                                    </p:set>
                                    <p:animEffect transition="in" filter="wipe(left)">
                                      <p:cBhvr>
                                        <p:cTn id="16" dur="500"/>
                                        <p:tgtEl>
                                          <p:spTgt spid="3174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1747">
                                            <p:txEl>
                                              <p:pRg st="1" end="1"/>
                                            </p:txEl>
                                          </p:spTgt>
                                        </p:tgtEl>
                                        <p:attrNameLst>
                                          <p:attrName>style.visibility</p:attrName>
                                        </p:attrNameLst>
                                      </p:cBhvr>
                                      <p:to>
                                        <p:strVal val="visible"/>
                                      </p:to>
                                    </p:set>
                                    <p:animEffect transition="in" filter="wipe(left)">
                                      <p:cBhvr>
                                        <p:cTn id="21" dur="500"/>
                                        <p:tgtEl>
                                          <p:spTgt spid="3174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1747">
                                            <p:txEl>
                                              <p:pRg st="2" end="2"/>
                                            </p:txEl>
                                          </p:spTgt>
                                        </p:tgtEl>
                                        <p:attrNameLst>
                                          <p:attrName>style.visibility</p:attrName>
                                        </p:attrNameLst>
                                      </p:cBhvr>
                                      <p:to>
                                        <p:strVal val="visible"/>
                                      </p:to>
                                    </p:set>
                                    <p:animEffect transition="in" filter="wipe(left)">
                                      <p:cBhvr>
                                        <p:cTn id="26" dur="500"/>
                                        <p:tgtEl>
                                          <p:spTgt spid="3174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1747">
                                            <p:txEl>
                                              <p:pRg st="3" end="3"/>
                                            </p:txEl>
                                          </p:spTgt>
                                        </p:tgtEl>
                                        <p:attrNameLst>
                                          <p:attrName>style.visibility</p:attrName>
                                        </p:attrNameLst>
                                      </p:cBhvr>
                                      <p:to>
                                        <p:strVal val="visible"/>
                                      </p:to>
                                    </p:set>
                                    <p:animEffect transition="in" filter="wipe(left)">
                                      <p:cBhvr>
                                        <p:cTn id="31" dur="500"/>
                                        <p:tgtEl>
                                          <p:spTgt spid="3174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1747">
                                            <p:txEl>
                                              <p:pRg st="4" end="4"/>
                                            </p:txEl>
                                          </p:spTgt>
                                        </p:tgtEl>
                                        <p:attrNameLst>
                                          <p:attrName>style.visibility</p:attrName>
                                        </p:attrNameLst>
                                      </p:cBhvr>
                                      <p:to>
                                        <p:strVal val="visible"/>
                                      </p:to>
                                    </p:set>
                                    <p:animEffect transition="in" filter="wipe(left)">
                                      <p:cBhvr>
                                        <p:cTn id="36" dur="500"/>
                                        <p:tgtEl>
                                          <p:spTgt spid="31747">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1747">
                                            <p:txEl>
                                              <p:pRg st="5" end="5"/>
                                            </p:txEl>
                                          </p:spTgt>
                                        </p:tgtEl>
                                        <p:attrNameLst>
                                          <p:attrName>style.visibility</p:attrName>
                                        </p:attrNameLst>
                                      </p:cBhvr>
                                      <p:to>
                                        <p:strVal val="visible"/>
                                      </p:to>
                                    </p:set>
                                    <p:animEffect transition="in" filter="wipe(left)">
                                      <p:cBhvr>
                                        <p:cTn id="41" dur="500"/>
                                        <p:tgtEl>
                                          <p:spTgt spid="317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05" name="Picture 5" descr="g32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1204" name="Rectangle 4"/>
          <p:cNvSpPr>
            <a:spLocks noGrp="1" noChangeArrowheads="1"/>
          </p:cNvSpPr>
          <p:nvPr>
            <p:ph type="body" sz="half" idx="2"/>
          </p:nvPr>
        </p:nvSpPr>
        <p:spPr>
          <a:xfrm>
            <a:off x="0" y="5105400"/>
            <a:ext cx="9144000" cy="1752600"/>
          </a:xfrm>
          <a:solidFill>
            <a:srgbClr val="FFFFCC"/>
          </a:solidFill>
        </p:spPr>
        <p:txBody>
          <a:bodyPr/>
          <a:lstStyle/>
          <a:p>
            <a:pPr>
              <a:lnSpc>
                <a:spcPct val="90000"/>
              </a:lnSpc>
              <a:buClr>
                <a:schemeClr val="tx1"/>
              </a:buClr>
            </a:pPr>
            <a:r>
              <a:rPr lang="tr-TR" sz="2600" b="1">
                <a:solidFill>
                  <a:srgbClr val="FF0000"/>
                </a:solidFill>
                <a:latin typeface="Comic Sans MS" pitchFamily="66" charset="0"/>
              </a:rPr>
              <a:t>Çalışma ortamında dikkati dağıtacak radyo, teyp, tv, resim, poster, afiş olmamalıdır.</a:t>
            </a:r>
          </a:p>
          <a:p>
            <a:pPr>
              <a:lnSpc>
                <a:spcPct val="90000"/>
              </a:lnSpc>
              <a:buClr>
                <a:schemeClr val="tx1"/>
              </a:buClr>
            </a:pPr>
            <a:r>
              <a:rPr lang="tr-TR" sz="2600" b="1">
                <a:solidFill>
                  <a:srgbClr val="FF0000"/>
                </a:solidFill>
                <a:latin typeface="Comic Sans MS" pitchFamily="66" charset="0"/>
              </a:rPr>
              <a:t>Çalışma masası ve odası sadece ders çalışmak için kullanılmalıdır.</a:t>
            </a:r>
            <a:endParaRPr lang="tr-TR" sz="2800" b="1">
              <a:solidFill>
                <a:srgbClr val="FF0000"/>
              </a:solidFill>
              <a:latin typeface="Comic Sans MS" pitchFamily="66" charset="0"/>
            </a:endParaRPr>
          </a:p>
        </p:txBody>
      </p:sp>
      <p:sp>
        <p:nvSpPr>
          <p:cNvPr id="51206" name="AutoShape 6"/>
          <p:cNvSpPr>
            <a:spLocks noChangeArrowheads="1"/>
          </p:cNvSpPr>
          <p:nvPr/>
        </p:nvSpPr>
        <p:spPr bwMode="auto">
          <a:xfrm>
            <a:off x="0" y="0"/>
            <a:ext cx="5867400" cy="1143000"/>
          </a:xfrm>
          <a:prstGeom prst="wedgeRectCallout">
            <a:avLst>
              <a:gd name="adj1" fmla="val 27843"/>
              <a:gd name="adj2" fmla="val 91667"/>
            </a:avLst>
          </a:prstGeom>
          <a:solidFill>
            <a:srgbClr val="FF0000"/>
          </a:solidFill>
          <a:ln w="9525">
            <a:solidFill>
              <a:schemeClr val="tx1"/>
            </a:solidFill>
            <a:miter lim="800000"/>
            <a:headEnd/>
            <a:tailEnd/>
          </a:ln>
          <a:effectLst/>
        </p:spPr>
        <p:txBody>
          <a:bodyPr wrap="none" anchor="ctr"/>
          <a:lstStyle/>
          <a:p>
            <a:pPr algn="ctr"/>
            <a:r>
              <a:rPr lang="tr-TR" sz="2500" b="1">
                <a:solidFill>
                  <a:srgbClr val="FFFFFF"/>
                </a:solidFill>
                <a:effectLst/>
                <a:latin typeface="Comic Sans MS" pitchFamily="66" charset="0"/>
              </a:rPr>
              <a:t>Çalışma masamı bundan sonra sadece </a:t>
            </a:r>
          </a:p>
          <a:p>
            <a:pPr algn="ctr"/>
            <a:r>
              <a:rPr lang="tr-TR" sz="2500" b="1">
                <a:solidFill>
                  <a:srgbClr val="FFFFFF"/>
                </a:solidFill>
                <a:effectLst/>
                <a:latin typeface="Comic Sans MS" pitchFamily="66" charset="0"/>
              </a:rPr>
              <a:t>ders çalışmak için kullanacağım</a:t>
            </a:r>
          </a:p>
        </p:txBody>
      </p:sp>
      <p:sp>
        <p:nvSpPr>
          <p:cNvPr id="51207" name="Rectangle 7"/>
          <p:cNvSpPr>
            <a:spLocks noChangeArrowheads="1"/>
          </p:cNvSpPr>
          <p:nvPr/>
        </p:nvSpPr>
        <p:spPr bwMode="auto">
          <a:xfrm>
            <a:off x="2819400" y="3810000"/>
            <a:ext cx="3505200" cy="914400"/>
          </a:xfrm>
          <a:prstGeom prst="rect">
            <a:avLst/>
          </a:prstGeom>
          <a:solidFill>
            <a:srgbClr val="FFFF00"/>
          </a:solidFill>
          <a:ln w="9525">
            <a:noFill/>
            <a:miter lim="800000"/>
            <a:headEnd/>
            <a:tailEnd/>
          </a:ln>
          <a:effectLst/>
        </p:spPr>
        <p:txBody>
          <a:bodyPr wrap="none" anchor="ctr"/>
          <a:lstStyle/>
          <a:p>
            <a:endParaRPr lang="tr-T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51204">
                                            <p:txEl>
                                              <p:pRg st="0" end="0"/>
                                            </p:txEl>
                                          </p:spTgt>
                                        </p:tgtEl>
                                        <p:attrNameLst>
                                          <p:attrName>style.visibility</p:attrName>
                                        </p:attrNameLst>
                                      </p:cBhvr>
                                      <p:to>
                                        <p:strVal val="visible"/>
                                      </p:to>
                                    </p:set>
                                    <p:animEffect transition="in" filter="fade">
                                      <p:cBhvr>
                                        <p:cTn id="7" dur="500"/>
                                        <p:tgtEl>
                                          <p:spTgt spid="51204">
                                            <p:txEl>
                                              <p:pRg st="0" end="0"/>
                                            </p:txEl>
                                          </p:spTgt>
                                        </p:tgtEl>
                                      </p:cBhvr>
                                    </p:animEffect>
                                    <p:anim calcmode="lin" valueType="num">
                                      <p:cBhvr>
                                        <p:cTn id="8" dur="500" fill="hold"/>
                                        <p:tgtEl>
                                          <p:spTgt spid="5120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1204">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1204">
                                            <p:txEl>
                                              <p:pRg st="1" end="1"/>
                                            </p:txEl>
                                          </p:spTgt>
                                        </p:tgtEl>
                                        <p:attrNameLst>
                                          <p:attrName>style.visibility</p:attrName>
                                        </p:attrNameLst>
                                      </p:cBhvr>
                                      <p:to>
                                        <p:strVal val="visible"/>
                                      </p:to>
                                    </p:set>
                                    <p:animEffect transition="in" filter="fade">
                                      <p:cBhvr>
                                        <p:cTn id="14" dur="500"/>
                                        <p:tgtEl>
                                          <p:spTgt spid="51204">
                                            <p:txEl>
                                              <p:pRg st="1" end="1"/>
                                            </p:txEl>
                                          </p:spTgt>
                                        </p:tgtEl>
                                      </p:cBhvr>
                                    </p:animEffect>
                                    <p:anim calcmode="lin" valueType="num">
                                      <p:cBhvr>
                                        <p:cTn id="15" dur="500" fill="hold"/>
                                        <p:tgtEl>
                                          <p:spTgt spid="51204">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51204">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8" name="Rectangle 4"/>
          <p:cNvSpPr>
            <a:spLocks noGrp="1" noChangeArrowheads="1"/>
          </p:cNvSpPr>
          <p:nvPr>
            <p:ph type="body" sz="half" idx="2"/>
          </p:nvPr>
        </p:nvSpPr>
        <p:spPr>
          <a:xfrm>
            <a:off x="4953000" y="0"/>
            <a:ext cx="4191000" cy="6858000"/>
          </a:xfrm>
          <a:solidFill>
            <a:srgbClr val="FFFF99"/>
          </a:solidFill>
        </p:spPr>
        <p:txBody>
          <a:bodyPr/>
          <a:lstStyle/>
          <a:p>
            <a:pPr algn="ctr">
              <a:spcAft>
                <a:spcPts val="600"/>
              </a:spcAft>
              <a:buFont typeface="Monotype Sorts" pitchFamily="2" charset="2"/>
              <a:buNone/>
            </a:pPr>
            <a:r>
              <a:rPr lang="tr-TR" sz="2600">
                <a:latin typeface="Comic Sans MS" pitchFamily="66" charset="0"/>
              </a:rPr>
              <a:t>Çalışma odanız yeterince sıcak ve soğuk olmalı,iyi aydınlatılmalı,ışık gözlerinizi yormamalı.</a:t>
            </a:r>
          </a:p>
          <a:p>
            <a:pPr algn="ctr">
              <a:spcAft>
                <a:spcPts val="600"/>
              </a:spcAft>
              <a:buFont typeface="Monotype Sorts" pitchFamily="2" charset="2"/>
              <a:buNone/>
            </a:pPr>
            <a:r>
              <a:rPr lang="tr-TR" sz="2600">
                <a:solidFill>
                  <a:srgbClr val="FF0000"/>
                </a:solidFill>
                <a:latin typeface="Comic Sans MS" pitchFamily="66" charset="0"/>
              </a:rPr>
              <a:t>Çalışma ortamında aile bireyleri ile birlikte olma zorunluluğunuz varsa onlardan sessiz olmalarını istemelisiniz.(televizyon,radyoyu açmamak,yüksek sesle konuşmamak gibi)Yada siz bu ortamda çalışmaya kendinizi alıştırmalısınız</a:t>
            </a:r>
            <a:r>
              <a:rPr lang="tr-TR" sz="2800">
                <a:solidFill>
                  <a:srgbClr val="000000"/>
                </a:solidFill>
                <a:latin typeface="Comic Sans MS" pitchFamily="66" charset="0"/>
              </a:rPr>
              <a:t>.</a:t>
            </a:r>
          </a:p>
        </p:txBody>
      </p:sp>
      <p:pic>
        <p:nvPicPr>
          <p:cNvPr id="52230" name="Picture 6" descr="10"/>
          <p:cNvPicPr>
            <a:picLocks noChangeAspect="1" noChangeArrowheads="1"/>
          </p:cNvPicPr>
          <p:nvPr/>
        </p:nvPicPr>
        <p:blipFill>
          <a:blip r:embed="rId2" cstate="print"/>
          <a:srcRect/>
          <a:stretch>
            <a:fillRect/>
          </a:stretch>
        </p:blipFill>
        <p:spPr bwMode="auto">
          <a:xfrm>
            <a:off x="0" y="0"/>
            <a:ext cx="4953000" cy="6858000"/>
          </a:xfrm>
          <a:prstGeom prst="rect">
            <a:avLst/>
          </a:prstGeom>
          <a:noFill/>
        </p:spPr>
      </p:pic>
      <p:sp>
        <p:nvSpPr>
          <p:cNvPr id="52231" name="AutoShape 7"/>
          <p:cNvSpPr>
            <a:spLocks noChangeArrowheads="1"/>
          </p:cNvSpPr>
          <p:nvPr/>
        </p:nvSpPr>
        <p:spPr bwMode="auto">
          <a:xfrm>
            <a:off x="0" y="0"/>
            <a:ext cx="4191000" cy="990600"/>
          </a:xfrm>
          <a:prstGeom prst="wedgeRectCallout">
            <a:avLst>
              <a:gd name="adj1" fmla="val 4884"/>
              <a:gd name="adj2" fmla="val 137338"/>
            </a:avLst>
          </a:prstGeom>
          <a:solidFill>
            <a:srgbClr val="FFFF00"/>
          </a:solidFill>
          <a:ln w="9525">
            <a:solidFill>
              <a:schemeClr val="tx1"/>
            </a:solidFill>
            <a:miter lim="800000"/>
            <a:headEnd/>
            <a:tailEnd/>
          </a:ln>
          <a:effectLst/>
        </p:spPr>
        <p:txBody>
          <a:bodyPr wrap="none" anchor="ctr"/>
          <a:lstStyle/>
          <a:p>
            <a:pPr algn="ctr"/>
            <a:r>
              <a:rPr lang="tr-TR" sz="2500" b="1">
                <a:effectLst/>
                <a:latin typeface="Comic Sans MS" pitchFamily="66" charset="0"/>
              </a:rPr>
              <a:t>Ahmet Ders çalışıyor</a:t>
            </a:r>
          </a:p>
          <a:p>
            <a:pPr algn="ctr"/>
            <a:r>
              <a:rPr lang="tr-TR" sz="2500" b="1">
                <a:effectLst/>
                <a:latin typeface="Comic Sans MS" pitchFamily="66" charset="0"/>
              </a:rPr>
              <a:t>bizim sessiz olmamız lazım.</a:t>
            </a:r>
          </a:p>
        </p:txBody>
      </p:sp>
      <p:sp>
        <p:nvSpPr>
          <p:cNvPr id="52232" name="Rectangle 8"/>
          <p:cNvSpPr>
            <a:spLocks noChangeArrowheads="1"/>
          </p:cNvSpPr>
          <p:nvPr/>
        </p:nvSpPr>
        <p:spPr bwMode="auto">
          <a:xfrm>
            <a:off x="0" y="5791200"/>
            <a:ext cx="4953000" cy="1066800"/>
          </a:xfrm>
          <a:prstGeom prst="rect">
            <a:avLst/>
          </a:prstGeom>
          <a:gradFill rotWithShape="0">
            <a:gsLst>
              <a:gs pos="0">
                <a:srgbClr val="E48646"/>
              </a:gs>
              <a:gs pos="100000">
                <a:srgbClr val="FFFF99"/>
              </a:gs>
            </a:gsLst>
            <a:lin ang="5400000" scaled="1"/>
          </a:gradFill>
          <a:ln w="9525">
            <a:solidFill>
              <a:schemeClr val="tx1"/>
            </a:solidFill>
            <a:miter lim="800000"/>
            <a:headEnd/>
            <a:tailEnd/>
          </a:ln>
          <a:effectLst/>
        </p:spPr>
        <p:txBody>
          <a:bodyPr wrap="none" anchor="ctr"/>
          <a:lstStyle/>
          <a:p>
            <a:endParaRPr lang="tr-T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228">
                                            <p:txEl>
                                              <p:pRg st="0" end="0"/>
                                            </p:txEl>
                                          </p:spTgt>
                                        </p:tgtEl>
                                        <p:attrNameLst>
                                          <p:attrName>style.visibility</p:attrName>
                                        </p:attrNameLst>
                                      </p:cBhvr>
                                      <p:to>
                                        <p:strVal val="visible"/>
                                      </p:to>
                                    </p:set>
                                    <p:animEffect transition="in" filter="wipe(left)">
                                      <p:cBhvr>
                                        <p:cTn id="7" dur="500"/>
                                        <p:tgtEl>
                                          <p:spTgt spid="522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2228">
                                            <p:txEl>
                                              <p:pRg st="1" end="1"/>
                                            </p:txEl>
                                          </p:spTgt>
                                        </p:tgtEl>
                                        <p:attrNameLst>
                                          <p:attrName>style.visibility</p:attrName>
                                        </p:attrNameLst>
                                      </p:cBhvr>
                                      <p:to>
                                        <p:strVal val="visible"/>
                                      </p:to>
                                    </p:set>
                                    <p:animEffect transition="in" filter="wipe(left)">
                                      <p:cBhvr>
                                        <p:cTn id="12" dur="500"/>
                                        <p:tgtEl>
                                          <p:spTgt spid="522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3254" name="Picture 6" descr="fit41"/>
          <p:cNvPicPr>
            <a:picLocks noChangeAspect="1" noChangeArrowheads="1"/>
          </p:cNvPicPr>
          <p:nvPr/>
        </p:nvPicPr>
        <p:blipFill>
          <a:blip r:embed="rId2" cstate="print"/>
          <a:srcRect/>
          <a:stretch>
            <a:fillRect/>
          </a:stretch>
        </p:blipFill>
        <p:spPr bwMode="auto">
          <a:xfrm>
            <a:off x="0" y="0"/>
            <a:ext cx="9144000" cy="5443538"/>
          </a:xfrm>
          <a:prstGeom prst="rect">
            <a:avLst/>
          </a:prstGeom>
          <a:noFill/>
        </p:spPr>
      </p:pic>
      <p:sp>
        <p:nvSpPr>
          <p:cNvPr id="53252" name="Rectangle 4"/>
          <p:cNvSpPr>
            <a:spLocks noGrp="1" noChangeArrowheads="1"/>
          </p:cNvSpPr>
          <p:nvPr>
            <p:ph type="body" sz="half" idx="2"/>
          </p:nvPr>
        </p:nvSpPr>
        <p:spPr>
          <a:xfrm>
            <a:off x="0" y="4800600"/>
            <a:ext cx="9144000" cy="2057400"/>
          </a:xfrm>
          <a:solidFill>
            <a:srgbClr val="FF0066"/>
          </a:solidFill>
        </p:spPr>
        <p:txBody>
          <a:bodyPr>
            <a:normAutofit lnSpcReduction="10000"/>
          </a:bodyPr>
          <a:lstStyle/>
          <a:p>
            <a:pPr lvl="2" algn="ctr">
              <a:spcBef>
                <a:spcPts val="1200"/>
              </a:spcBef>
              <a:spcAft>
                <a:spcPts val="300"/>
              </a:spcAft>
              <a:buFontTx/>
              <a:buNone/>
            </a:pPr>
            <a:r>
              <a:rPr lang="tr-TR" sz="2500" b="1" dirty="0">
                <a:solidFill>
                  <a:srgbClr val="FFFFFF"/>
                </a:solidFill>
                <a:latin typeface="Comic Sans MS" pitchFamily="66" charset="0"/>
              </a:rPr>
              <a:t>YATARAK UZANARAK ÇALIŞMA</a:t>
            </a:r>
          </a:p>
          <a:p>
            <a:pPr algn="ctr">
              <a:buFont typeface="Monotype Sorts" pitchFamily="2" charset="2"/>
              <a:buNone/>
            </a:pPr>
            <a:r>
              <a:rPr lang="tr-TR" sz="2500" dirty="0">
                <a:solidFill>
                  <a:srgbClr val="FFFFFF"/>
                </a:solidFill>
                <a:latin typeface="Comic Sans MS" pitchFamily="66" charset="0"/>
              </a:rPr>
              <a:t>              Yatarak   veya   uzanarak   bir   materyali   okumaya   başladıktan   sonra   gevşemeye  başlarsınız ve </a:t>
            </a:r>
            <a:r>
              <a:rPr lang="tr-TR" sz="2500" dirty="0">
                <a:solidFill>
                  <a:schemeClr val="bg2">
                    <a:lumMod val="10000"/>
                  </a:schemeClr>
                </a:solidFill>
                <a:latin typeface="Comic Sans MS" pitchFamily="66" charset="0"/>
              </a:rPr>
              <a:t>dikkatiniz  dağılır, uykunuz gelir</a:t>
            </a:r>
            <a:r>
              <a:rPr lang="tr-TR" sz="2500" dirty="0">
                <a:solidFill>
                  <a:srgbClr val="FFFFFF"/>
                </a:solidFill>
                <a:latin typeface="Comic Sans MS" pitchFamily="66" charset="0"/>
              </a:rPr>
              <a:t>. Bu nedenle  çalışmalarınızı  mutlaka  çalışma masanızda  veya sandalyenizde  yapmalısınız.</a:t>
            </a:r>
            <a:endParaRPr lang="tr-TR" sz="2800" dirty="0">
              <a:solidFill>
                <a:srgbClr val="FFFFFF"/>
              </a:solidFill>
              <a:latin typeface="Comic Sans MS" pitchFamily="66" charset="0"/>
            </a:endParaRPr>
          </a:p>
        </p:txBody>
      </p:sp>
      <p:sp>
        <p:nvSpPr>
          <p:cNvPr id="53255" name="Text Box 7"/>
          <p:cNvSpPr txBox="1">
            <a:spLocks noChangeArrowheads="1"/>
          </p:cNvSpPr>
          <p:nvPr/>
        </p:nvSpPr>
        <p:spPr bwMode="auto">
          <a:xfrm>
            <a:off x="1752600" y="762000"/>
            <a:ext cx="5334000" cy="1425575"/>
          </a:xfrm>
          <a:prstGeom prst="rect">
            <a:avLst/>
          </a:prstGeom>
          <a:gradFill rotWithShape="0">
            <a:gsLst>
              <a:gs pos="0">
                <a:srgbClr val="A9B9E7"/>
              </a:gs>
              <a:gs pos="100000">
                <a:srgbClr val="FFFFFF"/>
              </a:gs>
            </a:gsLst>
            <a:path path="shape">
              <a:fillToRect l="50000" t="50000" r="50000" b="50000"/>
            </a:path>
          </a:gradFill>
          <a:ln w="9525">
            <a:noFill/>
            <a:miter lim="800000"/>
            <a:headEnd/>
            <a:tailEnd/>
          </a:ln>
          <a:effectLst/>
        </p:spPr>
        <p:txBody>
          <a:bodyPr>
            <a:spAutoFit/>
          </a:bodyPr>
          <a:lstStyle/>
          <a:p>
            <a:pPr algn="ctr">
              <a:spcBef>
                <a:spcPct val="50000"/>
              </a:spcBef>
            </a:pPr>
            <a:r>
              <a:rPr lang="tr-TR" sz="2500" b="1">
                <a:effectLst/>
                <a:latin typeface="Comic Sans MS" pitchFamily="66" charset="0"/>
              </a:rPr>
              <a:t>BENİM BÜYÜMEYE İHTİYACIM OLDUĞU İÇİN YATIYORUM </a:t>
            </a:r>
          </a:p>
          <a:p>
            <a:pPr algn="ctr">
              <a:spcBef>
                <a:spcPct val="50000"/>
              </a:spcBef>
            </a:pPr>
            <a:r>
              <a:rPr lang="tr-TR" sz="2500" b="1">
                <a:effectLst/>
                <a:latin typeface="Comic Sans MS" pitchFamily="66" charset="0"/>
              </a:rPr>
              <a:t>YA SİZ???</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52">
                                            <p:txEl>
                                              <p:pRg st="0" end="0"/>
                                            </p:txEl>
                                          </p:spTgt>
                                        </p:tgtEl>
                                        <p:attrNameLst>
                                          <p:attrName>style.visibility</p:attrName>
                                        </p:attrNameLst>
                                      </p:cBhvr>
                                      <p:to>
                                        <p:strVal val="visible"/>
                                      </p:to>
                                    </p:set>
                                    <p:animEffect transition="in" filter="wipe(left)">
                                      <p:cBhvr>
                                        <p:cTn id="7" dur="500"/>
                                        <p:tgtEl>
                                          <p:spTgt spid="532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252">
                                            <p:txEl>
                                              <p:pRg st="1" end="1"/>
                                            </p:txEl>
                                          </p:spTgt>
                                        </p:tgtEl>
                                        <p:attrNameLst>
                                          <p:attrName>style.visibility</p:attrName>
                                        </p:attrNameLst>
                                      </p:cBhvr>
                                      <p:to>
                                        <p:strVal val="visible"/>
                                      </p:to>
                                    </p:set>
                                    <p:animEffect transition="in" filter="wipe(left)">
                                      <p:cBhvr>
                                        <p:cTn id="12" dur="500"/>
                                        <p:tgtEl>
                                          <p:spTgt spid="532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4278" name="Picture 6" descr="fit90"/>
          <p:cNvPicPr>
            <a:picLocks noChangeAspect="1" noChangeArrowheads="1"/>
          </p:cNvPicPr>
          <p:nvPr/>
        </p:nvPicPr>
        <p:blipFill>
          <a:blip r:embed="rId2" cstate="print"/>
          <a:srcRect/>
          <a:stretch>
            <a:fillRect/>
          </a:stretch>
        </p:blipFill>
        <p:spPr bwMode="auto">
          <a:xfrm>
            <a:off x="0" y="0"/>
            <a:ext cx="9144000" cy="5486400"/>
          </a:xfrm>
          <a:prstGeom prst="rect">
            <a:avLst/>
          </a:prstGeom>
          <a:noFill/>
        </p:spPr>
      </p:pic>
      <p:sp>
        <p:nvSpPr>
          <p:cNvPr id="54276" name="Rectangle 4"/>
          <p:cNvSpPr>
            <a:spLocks noGrp="1" noChangeArrowheads="1"/>
          </p:cNvSpPr>
          <p:nvPr>
            <p:ph type="body" sz="half" idx="2"/>
          </p:nvPr>
        </p:nvSpPr>
        <p:spPr>
          <a:xfrm>
            <a:off x="0" y="4343400"/>
            <a:ext cx="9144000" cy="2514600"/>
          </a:xfrm>
          <a:solidFill>
            <a:srgbClr val="FFFF00"/>
          </a:solidFill>
        </p:spPr>
        <p:txBody>
          <a:bodyPr/>
          <a:lstStyle/>
          <a:p>
            <a:pPr lvl="3">
              <a:spcBef>
                <a:spcPts val="1200"/>
              </a:spcBef>
              <a:spcAft>
                <a:spcPts val="300"/>
              </a:spcAft>
              <a:buFontTx/>
              <a:buNone/>
            </a:pPr>
            <a:r>
              <a:rPr lang="tr-TR" sz="3500" b="1">
                <a:latin typeface="Comic Sans MS" pitchFamily="66" charset="0"/>
              </a:rPr>
              <a:t>Gürültülü  Ortamda  Çalışma</a:t>
            </a:r>
          </a:p>
          <a:p>
            <a:pPr lvl="1" algn="ctr">
              <a:spcAft>
                <a:spcPts val="600"/>
              </a:spcAft>
              <a:buFont typeface="Monotype Sorts" pitchFamily="2" charset="2"/>
              <a:buNone/>
            </a:pPr>
            <a:r>
              <a:rPr lang="tr-TR" sz="2400">
                <a:latin typeface="Comic Sans MS" pitchFamily="66" charset="0"/>
              </a:rPr>
              <a:t>          Müzik  dinlenen, radyo ve televizyonun  açık bulunduğu  veya  çevreden çok gürültünün geldiği bir ortamda  ders çalışmak  çalışmadan  alınacak  verimi  düşürür. Öğrenmenin en  önemli koşulu dikkattir.</a:t>
            </a:r>
            <a:endParaRPr lang="tr-TR" sz="2400"/>
          </a:p>
        </p:txBody>
      </p:sp>
      <p:sp>
        <p:nvSpPr>
          <p:cNvPr id="54280" name="AutoShape 8"/>
          <p:cNvSpPr>
            <a:spLocks noChangeArrowheads="1"/>
          </p:cNvSpPr>
          <p:nvPr/>
        </p:nvSpPr>
        <p:spPr bwMode="auto">
          <a:xfrm>
            <a:off x="0" y="0"/>
            <a:ext cx="9144000" cy="762000"/>
          </a:xfrm>
          <a:prstGeom prst="wedgeRectCallout">
            <a:avLst>
              <a:gd name="adj1" fmla="val 366"/>
              <a:gd name="adj2" fmla="val 102500"/>
            </a:avLst>
          </a:prstGeom>
          <a:solidFill>
            <a:srgbClr val="00CC00"/>
          </a:solidFill>
          <a:ln w="9525">
            <a:solidFill>
              <a:schemeClr val="tx1"/>
            </a:solidFill>
            <a:miter lim="800000"/>
            <a:headEnd/>
            <a:tailEnd/>
          </a:ln>
          <a:effectLst/>
        </p:spPr>
        <p:txBody>
          <a:bodyPr wrap="none" anchor="ctr"/>
          <a:lstStyle/>
          <a:p>
            <a:pPr algn="ctr"/>
            <a:r>
              <a:rPr lang="tr-TR" b="1">
                <a:solidFill>
                  <a:srgbClr val="000000"/>
                </a:solidFill>
                <a:effectLst/>
                <a:latin typeface="Comic Sans MS" pitchFamily="66" charset="0"/>
              </a:rPr>
              <a:t>Öyle televizyon seyrederken  ders tekrar edilmez...Kalk bakalım </a:t>
            </a:r>
          </a:p>
          <a:p>
            <a:pPr algn="ctr"/>
            <a:r>
              <a:rPr lang="tr-TR" b="1">
                <a:solidFill>
                  <a:srgbClr val="000000"/>
                </a:solidFill>
                <a:effectLst/>
                <a:latin typeface="Comic Sans MS" pitchFamily="66" charset="0"/>
              </a:rPr>
              <a:t>doğru masanın başına...</a:t>
            </a:r>
            <a:endParaRPr lang="tr-TR" b="1">
              <a:solidFill>
                <a:srgbClr val="FFFF99"/>
              </a:solidFill>
              <a:effectLst/>
              <a:latin typeface="Comic Sans MS" pitchFamily="66"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animEffect transition="in" filter="fade">
                                      <p:cBhvr>
                                        <p:cTn id="7" dur="1000">
                                          <p:stCondLst>
                                            <p:cond delay="0"/>
                                          </p:stCondLst>
                                        </p:cTn>
                                        <p:tgtEl>
                                          <p:spTgt spid="5427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276">
                                            <p:txEl>
                                              <p:pRg st="1" end="1"/>
                                            </p:txEl>
                                          </p:spTgt>
                                        </p:tgtEl>
                                        <p:attrNameLst>
                                          <p:attrName>style.visibility</p:attrName>
                                        </p:attrNameLst>
                                      </p:cBhvr>
                                      <p:to>
                                        <p:strVal val="visible"/>
                                      </p:to>
                                    </p:set>
                                    <p:animEffect transition="in" filter="fade">
                                      <p:cBhvr>
                                        <p:cTn id="10" dur="1000">
                                          <p:stCondLst>
                                            <p:cond delay="0"/>
                                          </p:stCondLst>
                                        </p:cTn>
                                        <p:tgtEl>
                                          <p:spTgt spid="542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5302" name="Picture 6" descr="g25"/>
          <p:cNvPicPr>
            <a:picLocks noChangeAspect="1" noChangeArrowheads="1"/>
          </p:cNvPicPr>
          <p:nvPr/>
        </p:nvPicPr>
        <p:blipFill>
          <a:blip r:embed="rId2" cstate="print"/>
          <a:srcRect/>
          <a:stretch>
            <a:fillRect/>
          </a:stretch>
        </p:blipFill>
        <p:spPr bwMode="auto">
          <a:xfrm>
            <a:off x="0" y="0"/>
            <a:ext cx="9144000" cy="5181600"/>
          </a:xfrm>
          <a:prstGeom prst="rect">
            <a:avLst/>
          </a:prstGeom>
          <a:solidFill>
            <a:srgbClr val="FFFFFF"/>
          </a:solidFill>
        </p:spPr>
      </p:pic>
      <p:sp>
        <p:nvSpPr>
          <p:cNvPr id="55300" name="Rectangle 4"/>
          <p:cNvSpPr>
            <a:spLocks noGrp="1" noChangeArrowheads="1"/>
          </p:cNvSpPr>
          <p:nvPr>
            <p:ph type="body" sz="half" idx="2"/>
          </p:nvPr>
        </p:nvSpPr>
        <p:spPr>
          <a:xfrm>
            <a:off x="0" y="4038600"/>
            <a:ext cx="9144000" cy="2819400"/>
          </a:xfrm>
          <a:solidFill>
            <a:srgbClr val="00CC00"/>
          </a:solidFill>
        </p:spPr>
        <p:txBody>
          <a:bodyPr>
            <a:normAutofit lnSpcReduction="10000"/>
          </a:bodyPr>
          <a:lstStyle/>
          <a:p>
            <a:pPr algn="ctr">
              <a:lnSpc>
                <a:spcPct val="90000"/>
              </a:lnSpc>
              <a:buFont typeface="Monotype Sorts" pitchFamily="2" charset="2"/>
              <a:buNone/>
            </a:pPr>
            <a:r>
              <a:rPr lang="tr-TR" sz="2800" b="1">
                <a:latin typeface="Comic Sans MS" pitchFamily="66" charset="0"/>
              </a:rPr>
              <a:t>Dağınık Ortamda  Çalışma</a:t>
            </a:r>
          </a:p>
          <a:p>
            <a:pPr algn="ctr">
              <a:lnSpc>
                <a:spcPct val="90000"/>
              </a:lnSpc>
              <a:buFont typeface="Monotype Sorts" pitchFamily="2" charset="2"/>
              <a:buNone/>
            </a:pPr>
            <a:r>
              <a:rPr lang="tr-TR" sz="2800" b="1">
                <a:latin typeface="Comic Sans MS" pitchFamily="66" charset="0"/>
              </a:rPr>
              <a:t>	</a:t>
            </a:r>
            <a:r>
              <a:rPr lang="tr-TR" sz="2800">
                <a:latin typeface="Comic Sans MS" pitchFamily="66" charset="0"/>
              </a:rPr>
              <a:t>Çalışma  odanızın  havadar, masanızın temiz ve düzenli olması çalışma veriminizi yükseltecektir. Çalışma masanızın üzerini çalışmaya başlamadan önce  toparlar ve sadece  çalışacağınız ders ile ilgili materyali bırakırsanız  çalışma  sırasında  dikkatiniz  dağılmaz. Yalnızca  dersle ilgilenebilirsiniz.</a:t>
            </a:r>
            <a:endParaRPr lang="tr-TR" sz="2800"/>
          </a:p>
        </p:txBody>
      </p:sp>
      <p:sp>
        <p:nvSpPr>
          <p:cNvPr id="55303" name="Rectangle 7"/>
          <p:cNvSpPr>
            <a:spLocks noChangeArrowheads="1"/>
          </p:cNvSpPr>
          <p:nvPr/>
        </p:nvSpPr>
        <p:spPr bwMode="auto">
          <a:xfrm>
            <a:off x="3352800" y="0"/>
            <a:ext cx="5791200" cy="533400"/>
          </a:xfrm>
          <a:prstGeom prst="rect">
            <a:avLst/>
          </a:prstGeom>
          <a:solidFill>
            <a:srgbClr val="FFFFFF"/>
          </a:solidFill>
          <a:ln w="9525">
            <a:noFill/>
            <a:miter lim="800000"/>
            <a:headEnd/>
            <a:tailEnd/>
          </a:ln>
          <a:effectLst/>
        </p:spPr>
        <p:txBody>
          <a:bodyPr wrap="none" anchor="ctr"/>
          <a:lstStyle/>
          <a:p>
            <a:endParaRPr lang="tr-T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300">
                                            <p:txEl>
                                              <p:pRg st="0" end="0"/>
                                            </p:txEl>
                                          </p:spTgt>
                                        </p:tgtEl>
                                        <p:attrNameLst>
                                          <p:attrName>style.visibility</p:attrName>
                                        </p:attrNameLst>
                                      </p:cBhvr>
                                      <p:to>
                                        <p:strVal val="visible"/>
                                      </p:to>
                                    </p:set>
                                    <p:animEffect transition="in" filter="fade">
                                      <p:cBhvr>
                                        <p:cTn id="7" dur="1000">
                                          <p:stCondLst>
                                            <p:cond delay="0"/>
                                          </p:stCondLst>
                                        </p:cTn>
                                        <p:tgtEl>
                                          <p:spTgt spid="553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300">
                                            <p:txEl>
                                              <p:pRg st="1" end="1"/>
                                            </p:txEl>
                                          </p:spTgt>
                                        </p:tgtEl>
                                        <p:attrNameLst>
                                          <p:attrName>style.visibility</p:attrName>
                                        </p:attrNameLst>
                                      </p:cBhvr>
                                      <p:to>
                                        <p:strVal val="visible"/>
                                      </p:to>
                                    </p:set>
                                    <p:animEffect transition="in" filter="fade">
                                      <p:cBhvr>
                                        <p:cTn id="12" dur="1000">
                                          <p:stCondLst>
                                            <p:cond delay="0"/>
                                          </p:stCondLst>
                                        </p:cTn>
                                        <p:tgtEl>
                                          <p:spTgt spid="553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349" name="Picture 5" descr="mar14"/>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rgbClr val="FFFFFF"/>
          </a:solidFill>
          <a:ln w="9525">
            <a:noFill/>
            <a:miter lim="800000"/>
            <a:headEnd/>
            <a:tailEnd/>
          </a:ln>
        </p:spPr>
      </p:pic>
      <p:sp>
        <p:nvSpPr>
          <p:cNvPr id="57348" name="Rectangle 4"/>
          <p:cNvSpPr>
            <a:spLocks noGrp="1" noChangeArrowheads="1"/>
          </p:cNvSpPr>
          <p:nvPr>
            <p:ph type="body" sz="half" idx="2"/>
          </p:nvPr>
        </p:nvSpPr>
        <p:spPr>
          <a:xfrm>
            <a:off x="4648200" y="0"/>
            <a:ext cx="4495800" cy="6858000"/>
          </a:xfrm>
          <a:gradFill rotWithShape="0">
            <a:gsLst>
              <a:gs pos="0">
                <a:srgbClr val="66CCFF"/>
              </a:gs>
              <a:gs pos="100000">
                <a:srgbClr val="FFFF66"/>
              </a:gs>
            </a:gsLst>
            <a:lin ang="0" scaled="1"/>
          </a:gradFill>
        </p:spPr>
        <p:txBody>
          <a:bodyPr/>
          <a:lstStyle/>
          <a:p>
            <a:pPr algn="ctr">
              <a:buFont typeface="Monotype Sorts" pitchFamily="2" charset="2"/>
              <a:buNone/>
            </a:pPr>
            <a:r>
              <a:rPr lang="tr-TR" sz="2800" b="1" dirty="0">
                <a:solidFill>
                  <a:srgbClr val="FF0000"/>
                </a:solidFill>
                <a:latin typeface="Comic Sans MS" pitchFamily="66" charset="0"/>
              </a:rPr>
              <a:t>Televizyon ve Radyo</a:t>
            </a:r>
            <a:endParaRPr lang="tr-TR" sz="2800" b="1" dirty="0">
              <a:solidFill>
                <a:srgbClr val="000000"/>
              </a:solidFill>
              <a:latin typeface="Comic Sans MS" pitchFamily="66" charset="0"/>
            </a:endParaRPr>
          </a:p>
          <a:p>
            <a:pPr algn="ctr">
              <a:lnSpc>
                <a:spcPct val="90000"/>
              </a:lnSpc>
              <a:buFont typeface="Monotype Sorts" pitchFamily="2" charset="2"/>
              <a:buNone/>
            </a:pPr>
            <a:r>
              <a:rPr lang="tr-TR" sz="2800" b="1" dirty="0">
                <a:solidFill>
                  <a:srgbClr val="000000"/>
                </a:solidFill>
                <a:latin typeface="Comic Sans MS" pitchFamily="66" charset="0"/>
              </a:rPr>
              <a:t>	</a:t>
            </a:r>
            <a:r>
              <a:rPr lang="tr-TR" sz="2500" dirty="0">
                <a:solidFill>
                  <a:srgbClr val="000000"/>
                </a:solidFill>
                <a:latin typeface="Comic Sans MS" pitchFamily="66" charset="0"/>
              </a:rPr>
              <a:t>Televizyon  ve radyo en çok zaman harcanan ve dikkati dağıtan faktörlerden biridir. </a:t>
            </a:r>
            <a:r>
              <a:rPr lang="tr-TR" sz="2500" dirty="0">
                <a:solidFill>
                  <a:srgbClr val="C00000"/>
                </a:solidFill>
                <a:latin typeface="Comic Sans MS" pitchFamily="66" charset="0"/>
              </a:rPr>
              <a:t>İzlemek istediğiniz  programlardan sonra kapatınız. </a:t>
            </a:r>
            <a:r>
              <a:rPr lang="tr-TR" sz="2500" dirty="0">
                <a:solidFill>
                  <a:srgbClr val="000000"/>
                </a:solidFill>
                <a:latin typeface="Comic Sans MS" pitchFamily="66" charset="0"/>
              </a:rPr>
              <a:t>Çünkü hiçbir özelliği  olmayan, sıradan olan ve benzerlerini yüzlerce kez  izlediğiniz veya dinlediğiniz programlar sizin  vaktinizi  çalacaktır.</a:t>
            </a:r>
            <a:r>
              <a:rPr lang="tr-TR" sz="2500" dirty="0">
                <a:latin typeface="Comic Sans MS" pitchFamily="66" charset="0"/>
              </a:rPr>
              <a:t> </a:t>
            </a:r>
            <a:endParaRPr lang="tr-TR" sz="2500" dirty="0"/>
          </a:p>
        </p:txBody>
      </p:sp>
      <p:sp>
        <p:nvSpPr>
          <p:cNvPr id="57351" name="AutoShape 7"/>
          <p:cNvSpPr>
            <a:spLocks noChangeArrowheads="1"/>
          </p:cNvSpPr>
          <p:nvPr/>
        </p:nvSpPr>
        <p:spPr bwMode="auto">
          <a:xfrm>
            <a:off x="0" y="5410200"/>
            <a:ext cx="4648200" cy="1447800"/>
          </a:xfrm>
          <a:prstGeom prst="wedgeRectCallout">
            <a:avLst>
              <a:gd name="adj1" fmla="val -7685"/>
              <a:gd name="adj2" fmla="val -83991"/>
            </a:avLst>
          </a:prstGeom>
          <a:solidFill>
            <a:srgbClr val="FFFF66"/>
          </a:solidFill>
          <a:ln w="57150">
            <a:solidFill>
              <a:srgbClr val="FF0000"/>
            </a:solidFill>
            <a:miter lim="800000"/>
            <a:headEnd/>
            <a:tailEnd/>
          </a:ln>
          <a:effectLst/>
        </p:spPr>
        <p:txBody>
          <a:bodyPr wrap="none" anchor="ctr"/>
          <a:lstStyle/>
          <a:p>
            <a:pPr algn="ctr"/>
            <a:r>
              <a:rPr lang="tr-TR" sz="3000" b="1">
                <a:solidFill>
                  <a:srgbClr val="FF0000"/>
                </a:solidFill>
                <a:effectLst/>
                <a:latin typeface="Comic Sans MS" pitchFamily="66" charset="0"/>
              </a:rPr>
              <a:t>DOĞRU AYNEN </a:t>
            </a:r>
          </a:p>
          <a:p>
            <a:pPr algn="ctr"/>
            <a:r>
              <a:rPr lang="tr-TR" sz="3000" b="1">
                <a:solidFill>
                  <a:srgbClr val="FF0000"/>
                </a:solidFill>
                <a:effectLst/>
                <a:latin typeface="Comic Sans MS" pitchFamily="66" charset="0"/>
              </a:rPr>
              <a:t>KATILIYORUM</a:t>
            </a:r>
            <a:endParaRPr lang="tr-TR">
              <a:effectLst>
                <a:outerShdw blurRad="38100" dist="38100" dir="2700000" algn="tl">
                  <a:srgbClr val="000000"/>
                </a:outerShdw>
              </a:effectLst>
              <a:latin typeface="Times New Roman" pitchFamily="18" charset="-94"/>
            </a:endParaRPr>
          </a:p>
        </p:txBody>
      </p:sp>
      <p:sp>
        <p:nvSpPr>
          <p:cNvPr id="57352" name="Rectangle 8"/>
          <p:cNvSpPr>
            <a:spLocks noChangeArrowheads="1"/>
          </p:cNvSpPr>
          <p:nvPr/>
        </p:nvSpPr>
        <p:spPr bwMode="auto">
          <a:xfrm>
            <a:off x="0" y="0"/>
            <a:ext cx="4648200" cy="609600"/>
          </a:xfrm>
          <a:prstGeom prst="rect">
            <a:avLst/>
          </a:prstGeom>
          <a:solidFill>
            <a:srgbClr val="66CCFF"/>
          </a:solidFill>
          <a:ln w="9525">
            <a:noFill/>
            <a:miter lim="800000"/>
            <a:headEnd/>
            <a:tailEnd/>
          </a:ln>
          <a:effectLst/>
        </p:spPr>
        <p:txBody>
          <a:bodyPr wrap="none" anchor="ctr"/>
          <a:lstStyle/>
          <a:p>
            <a:endParaRPr lang="tr-T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7348">
                                            <p:txEl>
                                              <p:pRg st="0" end="0"/>
                                            </p:txEl>
                                          </p:spTgt>
                                        </p:tgtEl>
                                        <p:attrNameLst>
                                          <p:attrName>style.visibility</p:attrName>
                                        </p:attrNameLst>
                                      </p:cBhvr>
                                      <p:to>
                                        <p:strVal val="visible"/>
                                      </p:to>
                                    </p:set>
                                    <p:animEffect transition="in" filter="fade">
                                      <p:cBhvr>
                                        <p:cTn id="7" dur="1000"/>
                                        <p:tgtEl>
                                          <p:spTgt spid="57348">
                                            <p:txEl>
                                              <p:pRg st="0" end="0"/>
                                            </p:txEl>
                                          </p:spTgt>
                                        </p:tgtEl>
                                      </p:cBhvr>
                                    </p:animEffect>
                                    <p:anim calcmode="lin" valueType="num">
                                      <p:cBhvr>
                                        <p:cTn id="8" dur="1000" fill="hold"/>
                                        <p:tgtEl>
                                          <p:spTgt spid="5734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734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7348">
                                            <p:txEl>
                                              <p:pRg st="1" end="1"/>
                                            </p:txEl>
                                          </p:spTgt>
                                        </p:tgtEl>
                                        <p:attrNameLst>
                                          <p:attrName>style.visibility</p:attrName>
                                        </p:attrNameLst>
                                      </p:cBhvr>
                                      <p:to>
                                        <p:strVal val="visible"/>
                                      </p:to>
                                    </p:set>
                                    <p:animEffect transition="in" filter="fade">
                                      <p:cBhvr>
                                        <p:cTn id="14" dur="1000"/>
                                        <p:tgtEl>
                                          <p:spTgt spid="57348">
                                            <p:txEl>
                                              <p:pRg st="1" end="1"/>
                                            </p:txEl>
                                          </p:spTgt>
                                        </p:tgtEl>
                                      </p:cBhvr>
                                    </p:animEffect>
                                    <p:anim calcmode="lin" valueType="num">
                                      <p:cBhvr>
                                        <p:cTn id="15" dur="1000" fill="hold"/>
                                        <p:tgtEl>
                                          <p:spTgt spid="5734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734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8375" name="Picture 7" descr="17"/>
          <p:cNvPicPr>
            <a:picLocks noChangeAspect="1" noChangeArrowheads="1"/>
          </p:cNvPicPr>
          <p:nvPr/>
        </p:nvPicPr>
        <p:blipFill>
          <a:blip r:embed="rId2" cstate="print"/>
          <a:srcRect/>
          <a:stretch>
            <a:fillRect/>
          </a:stretch>
        </p:blipFill>
        <p:spPr bwMode="auto">
          <a:xfrm>
            <a:off x="0" y="0"/>
            <a:ext cx="9144000" cy="5381625"/>
          </a:xfrm>
          <a:prstGeom prst="rect">
            <a:avLst/>
          </a:prstGeom>
          <a:noFill/>
        </p:spPr>
      </p:pic>
      <p:sp>
        <p:nvSpPr>
          <p:cNvPr id="58374" name="Text Box 6"/>
          <p:cNvSpPr txBox="1">
            <a:spLocks noChangeArrowheads="1"/>
          </p:cNvSpPr>
          <p:nvPr/>
        </p:nvSpPr>
        <p:spPr bwMode="auto">
          <a:xfrm>
            <a:off x="5105400" y="0"/>
            <a:ext cx="4038600" cy="1066800"/>
          </a:xfrm>
          <a:prstGeom prst="rect">
            <a:avLst/>
          </a:prstGeom>
          <a:solidFill>
            <a:srgbClr val="000000"/>
          </a:solidFill>
          <a:ln w="9525">
            <a:noFill/>
            <a:miter lim="800000"/>
            <a:headEnd/>
            <a:tailEnd/>
          </a:ln>
          <a:effectLst/>
        </p:spPr>
        <p:txBody>
          <a:bodyPr>
            <a:spAutoFit/>
          </a:bodyPr>
          <a:lstStyle/>
          <a:p>
            <a:pPr algn="ctr">
              <a:spcBef>
                <a:spcPct val="50000"/>
              </a:spcBef>
            </a:pPr>
            <a:r>
              <a:rPr lang="tr-TR" sz="3200" b="1">
                <a:solidFill>
                  <a:srgbClr val="FAC56E"/>
                </a:solidFill>
                <a:effectLst/>
                <a:latin typeface="Comic Sans MS" pitchFamily="66" charset="0"/>
              </a:rPr>
              <a:t>Telefon  Konuşmaları</a:t>
            </a:r>
            <a:endParaRPr lang="tr-TR" sz="2800" b="1">
              <a:solidFill>
                <a:srgbClr val="FAC56E"/>
              </a:solidFill>
              <a:effectLst/>
              <a:latin typeface="Comic Sans MS" pitchFamily="66" charset="0"/>
            </a:endParaRPr>
          </a:p>
        </p:txBody>
      </p:sp>
      <p:sp>
        <p:nvSpPr>
          <p:cNvPr id="58372" name="Rectangle 4"/>
          <p:cNvSpPr>
            <a:spLocks noGrp="1" noChangeArrowheads="1"/>
          </p:cNvSpPr>
          <p:nvPr>
            <p:ph type="body" sz="half" idx="2"/>
          </p:nvPr>
        </p:nvSpPr>
        <p:spPr>
          <a:xfrm>
            <a:off x="0" y="3429000"/>
            <a:ext cx="9144000" cy="3429000"/>
          </a:xfrm>
          <a:solidFill>
            <a:srgbClr val="FAC56E"/>
          </a:solidFill>
        </p:spPr>
        <p:txBody>
          <a:bodyPr/>
          <a:lstStyle/>
          <a:p>
            <a:pPr algn="ctr">
              <a:buFont typeface="Monotype Sorts" pitchFamily="2" charset="2"/>
              <a:buNone/>
            </a:pPr>
            <a:r>
              <a:rPr lang="tr-TR" sz="2300" b="1" dirty="0">
                <a:latin typeface="Comic Sans MS" pitchFamily="66" charset="0"/>
              </a:rPr>
              <a:t>	</a:t>
            </a:r>
            <a:r>
              <a:rPr lang="tr-TR" sz="2300" dirty="0">
                <a:latin typeface="Comic Sans MS" pitchFamily="66" charset="0"/>
              </a:rPr>
              <a:t> </a:t>
            </a:r>
            <a:r>
              <a:rPr lang="tr-TR" sz="2400" b="1" dirty="0">
                <a:solidFill>
                  <a:srgbClr val="000000"/>
                </a:solidFill>
                <a:latin typeface="Comic Sans MS" pitchFamily="66" charset="0"/>
              </a:rPr>
              <a:t>Telefonu amacı dışında kullanmaktan  kaçının. Bütün  gün  birlikte olduğunuz arkadaşlarınızla geceleri  uzun süre telefonla  konuşmak gereksizdir.Sizin için </a:t>
            </a:r>
            <a:r>
              <a:rPr lang="tr-TR" sz="2400" b="1" dirty="0">
                <a:solidFill>
                  <a:srgbClr val="C00000"/>
                </a:solidFill>
                <a:latin typeface="Comic Sans MS" pitchFamily="66" charset="0"/>
              </a:rPr>
              <a:t>zaman kaybıdır</a:t>
            </a:r>
            <a:r>
              <a:rPr lang="tr-TR" sz="2400" b="1" dirty="0">
                <a:solidFill>
                  <a:srgbClr val="000000"/>
                </a:solidFill>
                <a:latin typeface="Comic Sans MS" pitchFamily="66" charset="0"/>
              </a:rPr>
              <a:t>. Aramak istediğiniz tüm arkadaşlarınızı arka arkaya  arayın ve öz olarak  görüşmek  istediklerinizi  söyleyip konuşmayı bitirin. Daha sonra  </a:t>
            </a:r>
            <a:r>
              <a:rPr lang="tr-TR" sz="2400" b="1" dirty="0">
                <a:solidFill>
                  <a:srgbClr val="C00000"/>
                </a:solidFill>
                <a:latin typeface="Comic Sans MS" pitchFamily="66" charset="0"/>
              </a:rPr>
              <a:t>özellikle ders çalışırken  telefon görüşmesi yapmak için derse  ara vermeyin</a:t>
            </a:r>
            <a:r>
              <a:rPr lang="tr-TR" sz="2400" b="1" dirty="0">
                <a:solidFill>
                  <a:srgbClr val="000000"/>
                </a:solidFill>
                <a:latin typeface="Comic Sans MS" pitchFamily="66" charset="0"/>
              </a:rPr>
              <a:t>. Tüm dikkatinizi ve motivasyonunuzu  bozacağı  için  zararlıdır.</a:t>
            </a:r>
            <a:endParaRPr lang="tr-TR" sz="2500" dirty="0">
              <a:solidFill>
                <a:srgbClr val="000000"/>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8372">
                                            <p:txEl>
                                              <p:pRg st="0" end="0"/>
                                            </p:txEl>
                                          </p:spTgt>
                                        </p:tgtEl>
                                        <p:attrNameLst>
                                          <p:attrName>style.visibility</p:attrName>
                                        </p:attrNameLst>
                                      </p:cBhvr>
                                      <p:to>
                                        <p:strVal val="visible"/>
                                      </p:to>
                                    </p:set>
                                    <p:animEffect transition="in" filter="fade">
                                      <p:cBhvr>
                                        <p:cTn id="7" dur="1000"/>
                                        <p:tgtEl>
                                          <p:spTgt spid="58372">
                                            <p:txEl>
                                              <p:pRg st="0" end="0"/>
                                            </p:txEl>
                                          </p:spTgt>
                                        </p:tgtEl>
                                      </p:cBhvr>
                                    </p:animEffect>
                                    <p:anim calcmode="lin" valueType="num">
                                      <p:cBhvr>
                                        <p:cTn id="8" dur="1000" fill="hold"/>
                                        <p:tgtEl>
                                          <p:spTgt spid="5837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837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6" name="Picture 4" descr="g42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075" name="Rectangle 3"/>
          <p:cNvSpPr>
            <a:spLocks noGrp="1" noChangeArrowheads="1"/>
          </p:cNvSpPr>
          <p:nvPr>
            <p:ph type="body" idx="1"/>
          </p:nvPr>
        </p:nvSpPr>
        <p:spPr>
          <a:xfrm>
            <a:off x="0" y="5715000"/>
            <a:ext cx="9144000" cy="1143000"/>
          </a:xfrm>
          <a:solidFill>
            <a:srgbClr val="FF0000"/>
          </a:solidFill>
        </p:spPr>
        <p:txBody>
          <a:bodyPr/>
          <a:lstStyle/>
          <a:p>
            <a:pPr>
              <a:lnSpc>
                <a:spcPct val="90000"/>
              </a:lnSpc>
            </a:pPr>
            <a:r>
              <a:rPr lang="tr-TR" sz="2400" b="1">
                <a:solidFill>
                  <a:srgbClr val="FFFF99"/>
                </a:solidFill>
                <a:latin typeface="Tahoma" pitchFamily="34" charset="0"/>
              </a:rPr>
              <a:t>Beklenti böyle olunca başarısızlığın nedeni, "yeterince çalışmamak" olarak görülmekte ve sizlerden sürekli daha çok çalışması istenmektedir. </a:t>
            </a:r>
            <a:endParaRPr lang="tr-TR" sz="2400">
              <a:solidFill>
                <a:srgbClr val="FFFF99"/>
              </a:solidFill>
              <a:latin typeface="Tahoma" pitchFamily="34" charset="0"/>
            </a:endParaRPr>
          </a:p>
        </p:txBody>
      </p:sp>
      <p:sp>
        <p:nvSpPr>
          <p:cNvPr id="3078" name="Text Box 6"/>
          <p:cNvSpPr txBox="1">
            <a:spLocks noChangeArrowheads="1"/>
          </p:cNvSpPr>
          <p:nvPr/>
        </p:nvSpPr>
        <p:spPr bwMode="auto">
          <a:xfrm>
            <a:off x="0" y="0"/>
            <a:ext cx="9144000" cy="750888"/>
          </a:xfrm>
          <a:prstGeom prst="rect">
            <a:avLst/>
          </a:prstGeom>
          <a:solidFill>
            <a:srgbClr val="FF0000"/>
          </a:solidFill>
          <a:ln w="9525">
            <a:noFill/>
            <a:miter lim="800000"/>
            <a:headEnd/>
            <a:tailEnd/>
          </a:ln>
          <a:effectLst/>
        </p:spPr>
        <p:txBody>
          <a:bodyPr>
            <a:spAutoFit/>
          </a:bodyPr>
          <a:lstStyle/>
          <a:p>
            <a:pPr>
              <a:lnSpc>
                <a:spcPct val="90000"/>
              </a:lnSpc>
            </a:pPr>
            <a:r>
              <a:rPr lang="tr-TR" sz="2300" b="1">
                <a:solidFill>
                  <a:srgbClr val="FFFF99"/>
                </a:solidFill>
                <a:effectLst/>
                <a:latin typeface="Tahoma" pitchFamily="34" charset="0"/>
              </a:rPr>
              <a:t>Ana, baba ve öğretmenlerin öğrenciden genel beklentisi, onların “Derslerine çok çalışıp, başarılı olmaları" yönündedir</a:t>
            </a:r>
            <a:r>
              <a:rPr lang="tr-TR" sz="2500">
                <a:solidFill>
                  <a:srgbClr val="FFFF99"/>
                </a:solidFill>
                <a:effectLst/>
              </a:rPr>
              <a:t>.</a:t>
            </a:r>
            <a:r>
              <a:rPr lang="tr-TR" sz="2500">
                <a:effectLst/>
              </a:rPr>
              <a:t> </a:t>
            </a:r>
            <a:endParaRPr lang="tr-TR" sz="2500">
              <a:effectLst>
                <a:outerShdw blurRad="38100" dist="38100" dir="2700000" algn="tl">
                  <a:srgbClr val="000000"/>
                </a:outerShdw>
              </a:effectLst>
              <a:latin typeface="Times New Roman" pitchFamily="18" charset="-9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500" fill="hold"/>
                                        <p:tgtEl>
                                          <p:spTgt spid="30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075">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6" name="Rectangle 4"/>
          <p:cNvSpPr>
            <a:spLocks noGrp="1" noChangeArrowheads="1"/>
          </p:cNvSpPr>
          <p:nvPr>
            <p:ph type="body" sz="half" idx="2"/>
          </p:nvPr>
        </p:nvSpPr>
        <p:spPr>
          <a:xfrm>
            <a:off x="0" y="0"/>
            <a:ext cx="9144000" cy="6858000"/>
          </a:xfrm>
          <a:solidFill>
            <a:srgbClr val="FFFF66"/>
          </a:solidFill>
        </p:spPr>
        <p:txBody>
          <a:bodyPr/>
          <a:lstStyle/>
          <a:p>
            <a:pPr algn="ctr">
              <a:buFont typeface="Monotype Sorts" pitchFamily="2" charset="2"/>
              <a:buNone/>
            </a:pPr>
            <a:endParaRPr lang="tr-TR" sz="2400" b="1" dirty="0">
              <a:solidFill>
                <a:srgbClr val="000000"/>
              </a:solidFill>
              <a:latin typeface="Comic Sans MS" pitchFamily="66" charset="0"/>
            </a:endParaRPr>
          </a:p>
          <a:p>
            <a:pPr algn="ctr">
              <a:buFont typeface="Monotype Sorts" pitchFamily="2" charset="2"/>
              <a:buNone/>
            </a:pPr>
            <a:r>
              <a:rPr lang="tr-TR" sz="2400" b="1" dirty="0">
                <a:solidFill>
                  <a:srgbClr val="000000"/>
                </a:solidFill>
                <a:latin typeface="Comic Sans MS" pitchFamily="66" charset="0"/>
              </a:rPr>
              <a:t>Arkadaş Toplantıları</a:t>
            </a:r>
          </a:p>
          <a:p>
            <a:pPr algn="ctr">
              <a:buFont typeface="Monotype Sorts" pitchFamily="2" charset="2"/>
              <a:buNone/>
            </a:pPr>
            <a:r>
              <a:rPr lang="tr-TR" sz="2400" b="1" dirty="0">
                <a:solidFill>
                  <a:srgbClr val="000000"/>
                </a:solidFill>
                <a:latin typeface="Comic Sans MS" pitchFamily="66" charset="0"/>
              </a:rPr>
              <a:t>	</a:t>
            </a:r>
            <a:r>
              <a:rPr lang="tr-TR" sz="2400" dirty="0">
                <a:solidFill>
                  <a:srgbClr val="000000"/>
                </a:solidFill>
                <a:latin typeface="Comic Sans MS" pitchFamily="66" charset="0"/>
              </a:rPr>
              <a:t>Arkadaşlar, arkadaş  toplantıları ve arkadaşlarla  yapılan  geziler en çok zaman harcanan etkinliklerdir. Çalışma programınızın  içinde elbette arkadaşlarınızla  geçireceğiniz  süreler için zaman ayıracaksınız. Fakat bu zamanın  programınızda </a:t>
            </a:r>
            <a:r>
              <a:rPr lang="tr-TR" sz="2400" dirty="0">
                <a:solidFill>
                  <a:srgbClr val="C00000"/>
                </a:solidFill>
                <a:latin typeface="Comic Sans MS" pitchFamily="66" charset="0"/>
              </a:rPr>
              <a:t>belli bir süreyi aşmaması gereklidir</a:t>
            </a:r>
            <a:r>
              <a:rPr lang="tr-TR" sz="2400" dirty="0">
                <a:solidFill>
                  <a:srgbClr val="000000"/>
                </a:solidFill>
                <a:latin typeface="Comic Sans MS" pitchFamily="66" charset="0"/>
              </a:rPr>
              <a:t>.</a:t>
            </a:r>
          </a:p>
          <a:p>
            <a:pPr algn="ctr">
              <a:buFont typeface="Monotype Sorts" pitchFamily="2" charset="2"/>
              <a:buNone/>
            </a:pPr>
            <a:r>
              <a:rPr lang="tr-TR" sz="2400" dirty="0">
                <a:solidFill>
                  <a:srgbClr val="000000"/>
                </a:solidFill>
                <a:latin typeface="Comic Sans MS" pitchFamily="66" charset="0"/>
              </a:rPr>
              <a:t>	Pek çok kez istemeden veya kendimizi  zorunlu  hissederek  arkadaşımızla buluşur veya onlarla  zamanımızı  paylaşırız. Sınavlara  hazırlanan  bir öğrenci  olarak en çok ihtiyacımız  olan şeyin  zaman olduğunu  unutmamalı ve </a:t>
            </a:r>
            <a:r>
              <a:rPr lang="tr-TR" sz="2400" b="1" dirty="0">
                <a:solidFill>
                  <a:srgbClr val="000000"/>
                </a:solidFill>
                <a:latin typeface="Comic Sans MS" pitchFamily="66" charset="0"/>
              </a:rPr>
              <a:t> “ HAYIR” </a:t>
            </a:r>
            <a:r>
              <a:rPr lang="tr-TR" sz="2400" dirty="0">
                <a:solidFill>
                  <a:srgbClr val="000000"/>
                </a:solidFill>
                <a:latin typeface="Comic Sans MS" pitchFamily="66" charset="0"/>
              </a:rPr>
              <a:t>demeyi  öğrenmelisiniz. Gerektiği zaman </a:t>
            </a:r>
            <a:r>
              <a:rPr lang="tr-TR" sz="2400" b="1" dirty="0">
                <a:solidFill>
                  <a:srgbClr val="000000"/>
                </a:solidFill>
                <a:latin typeface="Comic Sans MS" pitchFamily="66" charset="0"/>
              </a:rPr>
              <a:t> “hayır”  </a:t>
            </a:r>
            <a:r>
              <a:rPr lang="tr-TR" sz="2400" dirty="0">
                <a:solidFill>
                  <a:srgbClr val="000000"/>
                </a:solidFill>
                <a:latin typeface="Comic Sans MS" pitchFamily="66" charset="0"/>
              </a:rPr>
              <a:t> demeyi  öğrenmeli ve bu  sözü söylerken “sana  değil isteğine hayır diyorum”  mesajını da karşı tarafa doğru olarak yansıtabilmelisiniz.</a:t>
            </a:r>
          </a:p>
          <a:p>
            <a:endParaRPr lang="tr-TR" sz="2400"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9396">
                                            <p:txEl>
                                              <p:pRg st="1" end="1"/>
                                            </p:txEl>
                                          </p:spTgt>
                                        </p:tgtEl>
                                        <p:attrNameLst>
                                          <p:attrName>style.visibility</p:attrName>
                                        </p:attrNameLst>
                                      </p:cBhvr>
                                      <p:to>
                                        <p:strVal val="visible"/>
                                      </p:to>
                                    </p:set>
                                    <p:animEffect transition="in" filter="fade">
                                      <p:cBhvr>
                                        <p:cTn id="7" dur="1000"/>
                                        <p:tgtEl>
                                          <p:spTgt spid="59396">
                                            <p:txEl>
                                              <p:pRg st="1" end="1"/>
                                            </p:txEl>
                                          </p:spTgt>
                                        </p:tgtEl>
                                      </p:cBhvr>
                                    </p:animEffect>
                                    <p:anim calcmode="lin" valueType="num">
                                      <p:cBhvr>
                                        <p:cTn id="8" dur="1000" fill="hold"/>
                                        <p:tgtEl>
                                          <p:spTgt spid="5939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939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9396">
                                            <p:txEl>
                                              <p:pRg st="2" end="2"/>
                                            </p:txEl>
                                          </p:spTgt>
                                        </p:tgtEl>
                                        <p:attrNameLst>
                                          <p:attrName>style.visibility</p:attrName>
                                        </p:attrNameLst>
                                      </p:cBhvr>
                                      <p:to>
                                        <p:strVal val="visible"/>
                                      </p:to>
                                    </p:set>
                                    <p:animEffect transition="in" filter="fade">
                                      <p:cBhvr>
                                        <p:cTn id="14" dur="1000"/>
                                        <p:tgtEl>
                                          <p:spTgt spid="59396">
                                            <p:txEl>
                                              <p:pRg st="2" end="2"/>
                                            </p:txEl>
                                          </p:spTgt>
                                        </p:tgtEl>
                                      </p:cBhvr>
                                    </p:animEffect>
                                    <p:anim calcmode="lin" valueType="num">
                                      <p:cBhvr>
                                        <p:cTn id="15" dur="1000" fill="hold"/>
                                        <p:tgtEl>
                                          <p:spTgt spid="5939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939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9396">
                                            <p:txEl>
                                              <p:pRg st="3" end="3"/>
                                            </p:txEl>
                                          </p:spTgt>
                                        </p:tgtEl>
                                        <p:attrNameLst>
                                          <p:attrName>style.visibility</p:attrName>
                                        </p:attrNameLst>
                                      </p:cBhvr>
                                      <p:to>
                                        <p:strVal val="visible"/>
                                      </p:to>
                                    </p:set>
                                    <p:animEffect transition="in" filter="fade">
                                      <p:cBhvr>
                                        <p:cTn id="21" dur="1000"/>
                                        <p:tgtEl>
                                          <p:spTgt spid="59396">
                                            <p:txEl>
                                              <p:pRg st="3" end="3"/>
                                            </p:txEl>
                                          </p:spTgt>
                                        </p:tgtEl>
                                      </p:cBhvr>
                                    </p:animEffect>
                                    <p:anim calcmode="lin" valueType="num">
                                      <p:cBhvr>
                                        <p:cTn id="22" dur="1000" fill="hold"/>
                                        <p:tgtEl>
                                          <p:spTgt spid="5939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939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PEOP0100"/>
          <p:cNvPicPr>
            <a:picLocks noChangeAspect="1" noChangeArrowheads="1"/>
          </p:cNvPicPr>
          <p:nvPr/>
        </p:nvPicPr>
        <p:blipFill>
          <a:blip r:embed="rId3" cstate="print"/>
          <a:srcRect/>
          <a:stretch>
            <a:fillRect/>
          </a:stretch>
        </p:blipFill>
        <p:spPr bwMode="auto">
          <a:xfrm>
            <a:off x="457200" y="1905000"/>
            <a:ext cx="3733800" cy="1676400"/>
          </a:xfrm>
          <a:prstGeom prst="rect">
            <a:avLst/>
          </a:prstGeom>
          <a:noFill/>
          <a:ln w="9525">
            <a:noFill/>
            <a:miter lim="800000"/>
            <a:headEnd/>
            <a:tailEnd/>
          </a:ln>
        </p:spPr>
      </p:pic>
      <p:pic>
        <p:nvPicPr>
          <p:cNvPr id="164867" name="Picture 3" descr="PE02232_"/>
          <p:cNvPicPr>
            <a:picLocks noChangeAspect="1" noChangeArrowheads="1"/>
          </p:cNvPicPr>
          <p:nvPr/>
        </p:nvPicPr>
        <p:blipFill>
          <a:blip r:embed="rId4" cstate="print"/>
          <a:srcRect/>
          <a:stretch>
            <a:fillRect/>
          </a:stretch>
        </p:blipFill>
        <p:spPr bwMode="auto">
          <a:xfrm>
            <a:off x="6738938" y="1857364"/>
            <a:ext cx="2405062" cy="1495436"/>
          </a:xfrm>
          <a:prstGeom prst="rect">
            <a:avLst/>
          </a:prstGeom>
          <a:noFill/>
          <a:ln w="9525">
            <a:noFill/>
            <a:miter lim="800000"/>
            <a:headEnd/>
            <a:tailEnd/>
          </a:ln>
        </p:spPr>
      </p:pic>
      <p:sp>
        <p:nvSpPr>
          <p:cNvPr id="164868" name="WordArt 4"/>
          <p:cNvSpPr>
            <a:spLocks noChangeArrowheads="1" noChangeShapeType="1" noTextEdit="1"/>
          </p:cNvSpPr>
          <p:nvPr/>
        </p:nvSpPr>
        <p:spPr bwMode="auto">
          <a:xfrm>
            <a:off x="6781800" y="1428736"/>
            <a:ext cx="2362200" cy="428628"/>
          </a:xfrm>
          <a:prstGeom prst="rect">
            <a:avLst/>
          </a:prstGeom>
        </p:spPr>
        <p:txBody>
          <a:bodyPr wrap="none" fromWordArt="1">
            <a:prstTxWarp prst="textPlain">
              <a:avLst>
                <a:gd name="adj" fmla="val 46338"/>
              </a:avLst>
            </a:prstTxWarp>
          </a:bodyPr>
          <a:lstStyle/>
          <a:p>
            <a:pPr algn="ctr"/>
            <a:r>
              <a:rPr lang="tr-TR" sz="3600" kern="10" dirty="0">
                <a:ln w="19050">
                  <a:solidFill>
                    <a:schemeClr val="tx1"/>
                  </a:solidFill>
                  <a:round/>
                  <a:headEnd/>
                  <a:tailEnd/>
                </a:ln>
                <a:solidFill>
                  <a:schemeClr val="accent2">
                    <a:lumMod val="60000"/>
                    <a:lumOff val="40000"/>
                  </a:schemeClr>
                </a:solidFill>
                <a:effectLst>
                  <a:outerShdw dist="35921" dir="2700000" algn="ctr" rotWithShape="0">
                    <a:srgbClr val="990000"/>
                  </a:outerShdw>
                </a:effectLst>
                <a:latin typeface="Impact"/>
              </a:rPr>
              <a:t>Televizyonla</a:t>
            </a:r>
          </a:p>
        </p:txBody>
      </p:sp>
      <p:pic>
        <p:nvPicPr>
          <p:cNvPr id="164869" name="Picture 5" descr="BD05482_"/>
          <p:cNvPicPr>
            <a:picLocks noChangeAspect="1" noChangeArrowheads="1"/>
          </p:cNvPicPr>
          <p:nvPr/>
        </p:nvPicPr>
        <p:blipFill>
          <a:blip r:embed="rId5" cstate="print"/>
          <a:srcRect/>
          <a:stretch>
            <a:fillRect/>
          </a:stretch>
        </p:blipFill>
        <p:spPr bwMode="auto">
          <a:xfrm>
            <a:off x="2195513" y="4076700"/>
            <a:ext cx="2209800" cy="1752600"/>
          </a:xfrm>
          <a:prstGeom prst="rect">
            <a:avLst/>
          </a:prstGeom>
          <a:noFill/>
          <a:ln w="9525">
            <a:noFill/>
            <a:miter lim="800000"/>
            <a:headEnd/>
            <a:tailEnd/>
          </a:ln>
        </p:spPr>
      </p:pic>
      <p:pic>
        <p:nvPicPr>
          <p:cNvPr id="164870" name="Picture 6" descr="BD05483_"/>
          <p:cNvPicPr>
            <a:picLocks noChangeAspect="1" noChangeArrowheads="1"/>
          </p:cNvPicPr>
          <p:nvPr/>
        </p:nvPicPr>
        <p:blipFill>
          <a:blip r:embed="rId6" cstate="print"/>
          <a:srcRect/>
          <a:stretch>
            <a:fillRect/>
          </a:stretch>
        </p:blipFill>
        <p:spPr bwMode="auto">
          <a:xfrm>
            <a:off x="0" y="4114800"/>
            <a:ext cx="1752600" cy="1981200"/>
          </a:xfrm>
          <a:prstGeom prst="rect">
            <a:avLst/>
          </a:prstGeom>
          <a:noFill/>
          <a:ln w="9525">
            <a:noFill/>
            <a:miter lim="800000"/>
            <a:headEnd/>
            <a:tailEnd/>
          </a:ln>
        </p:spPr>
      </p:pic>
      <p:pic>
        <p:nvPicPr>
          <p:cNvPr id="164871" name="Picture 7" descr="dinleme"/>
          <p:cNvPicPr>
            <a:picLocks noChangeAspect="1" noChangeArrowheads="1"/>
          </p:cNvPicPr>
          <p:nvPr/>
        </p:nvPicPr>
        <p:blipFill>
          <a:blip r:embed="rId7" cstate="print"/>
          <a:srcRect/>
          <a:stretch>
            <a:fillRect/>
          </a:stretch>
        </p:blipFill>
        <p:spPr bwMode="auto">
          <a:xfrm>
            <a:off x="4356100" y="1785926"/>
            <a:ext cx="2273300" cy="1566874"/>
          </a:xfrm>
          <a:prstGeom prst="rect">
            <a:avLst/>
          </a:prstGeom>
          <a:noFill/>
          <a:ln w="9525">
            <a:noFill/>
            <a:miter lim="800000"/>
            <a:headEnd/>
            <a:tailEnd/>
          </a:ln>
        </p:spPr>
      </p:pic>
      <p:pic>
        <p:nvPicPr>
          <p:cNvPr id="164872" name="Picture 8" descr="bd2"/>
          <p:cNvPicPr>
            <a:picLocks noChangeAspect="1" noChangeArrowheads="1"/>
          </p:cNvPicPr>
          <p:nvPr/>
        </p:nvPicPr>
        <p:blipFill>
          <a:blip r:embed="rId8" cstate="print"/>
          <a:srcRect/>
          <a:stretch>
            <a:fillRect/>
          </a:stretch>
        </p:blipFill>
        <p:spPr bwMode="auto">
          <a:xfrm>
            <a:off x="4716463" y="4149725"/>
            <a:ext cx="2133600" cy="1752600"/>
          </a:xfrm>
          <a:prstGeom prst="rect">
            <a:avLst/>
          </a:prstGeom>
          <a:noFill/>
          <a:ln w="9525">
            <a:noFill/>
            <a:miter lim="800000"/>
            <a:headEnd/>
            <a:tailEnd/>
          </a:ln>
        </p:spPr>
      </p:pic>
      <p:pic>
        <p:nvPicPr>
          <p:cNvPr id="164873" name="Picture 9" descr="ilginç"/>
          <p:cNvPicPr>
            <a:picLocks noChangeAspect="1" noChangeArrowheads="1"/>
          </p:cNvPicPr>
          <p:nvPr/>
        </p:nvPicPr>
        <p:blipFill>
          <a:blip r:embed="rId9" cstate="print"/>
          <a:srcRect/>
          <a:stretch>
            <a:fillRect/>
          </a:stretch>
        </p:blipFill>
        <p:spPr bwMode="auto">
          <a:xfrm>
            <a:off x="7112000" y="4114800"/>
            <a:ext cx="2032000" cy="1906588"/>
          </a:xfrm>
          <a:prstGeom prst="rect">
            <a:avLst/>
          </a:prstGeom>
          <a:noFill/>
          <a:ln w="9525">
            <a:noFill/>
            <a:miter lim="800000"/>
            <a:headEnd/>
            <a:tailEnd/>
          </a:ln>
        </p:spPr>
      </p:pic>
      <p:sp>
        <p:nvSpPr>
          <p:cNvPr id="164874" name="WordArt 10"/>
          <p:cNvSpPr>
            <a:spLocks noChangeArrowheads="1" noChangeShapeType="1" noTextEdit="1"/>
          </p:cNvSpPr>
          <p:nvPr/>
        </p:nvSpPr>
        <p:spPr bwMode="auto">
          <a:xfrm>
            <a:off x="7239000" y="3733800"/>
            <a:ext cx="1905000" cy="304800"/>
          </a:xfrm>
          <a:prstGeom prst="rect">
            <a:avLst/>
          </a:prstGeom>
        </p:spPr>
        <p:txBody>
          <a:bodyPr wrap="none" fromWordArt="1">
            <a:prstTxWarp prst="textPlain">
              <a:avLst>
                <a:gd name="adj" fmla="val 50000"/>
              </a:avLst>
            </a:prstTxWarp>
          </a:bodyPr>
          <a:lstStyle/>
          <a:p>
            <a:pPr algn="ctr"/>
            <a:r>
              <a:rPr lang="tr-TR" sz="3600" kern="10" dirty="0">
                <a:ln w="19050">
                  <a:solidFill>
                    <a:schemeClr val="tx1"/>
                  </a:solidFill>
                  <a:round/>
                  <a:headEnd/>
                  <a:tailEnd/>
                </a:ln>
                <a:solidFill>
                  <a:schemeClr val="accent2">
                    <a:lumMod val="60000"/>
                    <a:lumOff val="40000"/>
                  </a:schemeClr>
                </a:solidFill>
                <a:effectLst>
                  <a:outerShdw dist="35921" dir="2700000" algn="ctr" rotWithShape="0">
                    <a:srgbClr val="990000"/>
                  </a:outerShdw>
                </a:effectLst>
                <a:latin typeface="Impact"/>
              </a:rPr>
              <a:t>Hayalle</a:t>
            </a:r>
          </a:p>
        </p:txBody>
      </p:sp>
      <p:sp>
        <p:nvSpPr>
          <p:cNvPr id="164875" name="WordArt 11"/>
          <p:cNvSpPr>
            <a:spLocks noChangeArrowheads="1" noChangeShapeType="1" noTextEdit="1"/>
          </p:cNvSpPr>
          <p:nvPr/>
        </p:nvSpPr>
        <p:spPr bwMode="auto">
          <a:xfrm>
            <a:off x="4724400" y="3733800"/>
            <a:ext cx="2362200" cy="381000"/>
          </a:xfrm>
          <a:prstGeom prst="rect">
            <a:avLst/>
          </a:prstGeom>
        </p:spPr>
        <p:txBody>
          <a:bodyPr wrap="none" fromWordArt="1">
            <a:prstTxWarp prst="textPlain">
              <a:avLst>
                <a:gd name="adj" fmla="val 50000"/>
              </a:avLst>
            </a:prstTxWarp>
          </a:bodyPr>
          <a:lstStyle/>
          <a:p>
            <a:pPr algn="ctr"/>
            <a:r>
              <a:rPr lang="tr-TR" sz="3600" kern="10" dirty="0">
                <a:ln w="19050">
                  <a:solidFill>
                    <a:schemeClr val="tx1"/>
                  </a:solidFill>
                  <a:round/>
                  <a:headEnd/>
                  <a:tailEnd/>
                </a:ln>
                <a:solidFill>
                  <a:schemeClr val="accent2">
                    <a:lumMod val="60000"/>
                    <a:lumOff val="40000"/>
                  </a:schemeClr>
                </a:solidFill>
                <a:effectLst>
                  <a:outerShdw dist="35921" dir="2700000" algn="ctr" rotWithShape="0">
                    <a:srgbClr val="990000"/>
                  </a:outerShdw>
                </a:effectLst>
                <a:latin typeface="Impact"/>
              </a:rPr>
              <a:t>Bilgisayarla</a:t>
            </a:r>
          </a:p>
        </p:txBody>
      </p:sp>
      <p:sp>
        <p:nvSpPr>
          <p:cNvPr id="164876" name="WordArt 12"/>
          <p:cNvSpPr>
            <a:spLocks noChangeArrowheads="1" noChangeShapeType="1" noTextEdit="1"/>
          </p:cNvSpPr>
          <p:nvPr/>
        </p:nvSpPr>
        <p:spPr bwMode="auto">
          <a:xfrm>
            <a:off x="4500562" y="1357298"/>
            <a:ext cx="2076448" cy="500066"/>
          </a:xfrm>
          <a:prstGeom prst="rect">
            <a:avLst/>
          </a:prstGeom>
        </p:spPr>
        <p:txBody>
          <a:bodyPr wrap="none" fromWordArt="1">
            <a:prstTxWarp prst="textPlain">
              <a:avLst>
                <a:gd name="adj" fmla="val 42570"/>
              </a:avLst>
            </a:prstTxWarp>
          </a:bodyPr>
          <a:lstStyle/>
          <a:p>
            <a:pPr algn="ctr"/>
            <a:r>
              <a:rPr lang="tr-TR" sz="3600" kern="10" dirty="0">
                <a:ln w="19050">
                  <a:solidFill>
                    <a:schemeClr val="tx1"/>
                  </a:solidFill>
                  <a:round/>
                  <a:headEnd/>
                  <a:tailEnd/>
                </a:ln>
                <a:solidFill>
                  <a:schemeClr val="accent2">
                    <a:lumMod val="60000"/>
                    <a:lumOff val="40000"/>
                  </a:schemeClr>
                </a:solidFill>
                <a:effectLst>
                  <a:outerShdw dist="35921" dir="2700000" algn="ctr" rotWithShape="0">
                    <a:srgbClr val="990000"/>
                  </a:outerShdw>
                </a:effectLst>
                <a:latin typeface="Impact"/>
              </a:rPr>
              <a:t>Telefonla</a:t>
            </a:r>
          </a:p>
        </p:txBody>
      </p:sp>
      <p:sp>
        <p:nvSpPr>
          <p:cNvPr id="164877" name="WordArt 13"/>
          <p:cNvSpPr>
            <a:spLocks noChangeArrowheads="1" noChangeShapeType="1" noTextEdit="1"/>
          </p:cNvSpPr>
          <p:nvPr/>
        </p:nvSpPr>
        <p:spPr bwMode="auto">
          <a:xfrm>
            <a:off x="0" y="3810000"/>
            <a:ext cx="1905000" cy="381000"/>
          </a:xfrm>
          <a:prstGeom prst="rect">
            <a:avLst/>
          </a:prstGeom>
        </p:spPr>
        <p:txBody>
          <a:bodyPr wrap="none" fromWordArt="1">
            <a:prstTxWarp prst="textPlain">
              <a:avLst>
                <a:gd name="adj" fmla="val 50000"/>
              </a:avLst>
            </a:prstTxWarp>
          </a:bodyPr>
          <a:lstStyle/>
          <a:p>
            <a:pPr algn="ctr"/>
            <a:r>
              <a:rPr lang="tr-TR" sz="3600" kern="10" dirty="0">
                <a:ln w="19050">
                  <a:solidFill>
                    <a:schemeClr val="tx1"/>
                  </a:solidFill>
                  <a:round/>
                  <a:headEnd/>
                  <a:tailEnd/>
                </a:ln>
                <a:solidFill>
                  <a:schemeClr val="accent2">
                    <a:lumMod val="60000"/>
                    <a:lumOff val="40000"/>
                  </a:schemeClr>
                </a:solidFill>
                <a:effectLst>
                  <a:outerShdw dist="35921" dir="2700000" algn="ctr" rotWithShape="0">
                    <a:srgbClr val="990000"/>
                  </a:outerShdw>
                </a:effectLst>
                <a:latin typeface="Impact"/>
              </a:rPr>
              <a:t>Magazinle</a:t>
            </a:r>
          </a:p>
        </p:txBody>
      </p:sp>
      <p:sp>
        <p:nvSpPr>
          <p:cNvPr id="164878" name="WordArt 14"/>
          <p:cNvSpPr>
            <a:spLocks noChangeArrowheads="1" noChangeShapeType="1" noTextEdit="1"/>
          </p:cNvSpPr>
          <p:nvPr/>
        </p:nvSpPr>
        <p:spPr bwMode="auto">
          <a:xfrm>
            <a:off x="2362200" y="3886200"/>
            <a:ext cx="2209800" cy="228600"/>
          </a:xfrm>
          <a:prstGeom prst="rect">
            <a:avLst/>
          </a:prstGeom>
        </p:spPr>
        <p:txBody>
          <a:bodyPr wrap="none" fromWordArt="1">
            <a:prstTxWarp prst="textPlain">
              <a:avLst>
                <a:gd name="adj" fmla="val 50000"/>
              </a:avLst>
            </a:prstTxWarp>
          </a:bodyPr>
          <a:lstStyle/>
          <a:p>
            <a:pPr algn="ctr"/>
            <a:r>
              <a:rPr lang="tr-TR" sz="3600" kern="10" dirty="0">
                <a:ln w="19050">
                  <a:solidFill>
                    <a:schemeClr val="tx1"/>
                  </a:solidFill>
                  <a:round/>
                  <a:headEnd/>
                  <a:tailEnd/>
                </a:ln>
                <a:solidFill>
                  <a:schemeClr val="accent2">
                    <a:lumMod val="60000"/>
                    <a:lumOff val="40000"/>
                  </a:schemeClr>
                </a:solidFill>
                <a:effectLst>
                  <a:outerShdw dist="35921" dir="2700000" algn="ctr" rotWithShape="0">
                    <a:srgbClr val="990000"/>
                  </a:outerShdw>
                </a:effectLst>
                <a:latin typeface="Impact"/>
              </a:rPr>
              <a:t>Yemekle</a:t>
            </a:r>
          </a:p>
        </p:txBody>
      </p:sp>
      <p:sp>
        <p:nvSpPr>
          <p:cNvPr id="164879" name="Text Box 15"/>
          <p:cNvSpPr txBox="1">
            <a:spLocks noChangeArrowheads="1"/>
          </p:cNvSpPr>
          <p:nvPr/>
        </p:nvSpPr>
        <p:spPr bwMode="auto">
          <a:xfrm>
            <a:off x="0" y="1"/>
            <a:ext cx="9144000" cy="86177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ctr">
              <a:spcBef>
                <a:spcPct val="50000"/>
              </a:spcBef>
            </a:pPr>
            <a:r>
              <a:rPr kumimoji="1" lang="tr-TR" sz="5000" b="1" dirty="0">
                <a:solidFill>
                  <a:srgbClr val="00B050"/>
                </a:solidFill>
                <a:latin typeface="Monotype Corsiva" pitchFamily="66" charset="0"/>
              </a:rPr>
              <a:t>ÇALIŞMA</a:t>
            </a:r>
            <a:r>
              <a:rPr kumimoji="1" lang="tr-TR" sz="5000" b="1" dirty="0">
                <a:solidFill>
                  <a:srgbClr val="FFFF00"/>
                </a:solidFill>
                <a:latin typeface="Monotype Corsiva" pitchFamily="66" charset="0"/>
              </a:rPr>
              <a:t> </a:t>
            </a:r>
            <a:r>
              <a:rPr kumimoji="1" lang="tr-TR" sz="5000" b="1" dirty="0">
                <a:solidFill>
                  <a:srgbClr val="00B050"/>
                </a:solidFill>
                <a:latin typeface="Monotype Corsiva" pitchFamily="66" charset="0"/>
              </a:rPr>
              <a:t>ODANIZDA</a:t>
            </a:r>
          </a:p>
        </p:txBody>
      </p:sp>
      <p:sp>
        <p:nvSpPr>
          <p:cNvPr id="164880" name="Text Box 16"/>
          <p:cNvSpPr txBox="1">
            <a:spLocks noChangeArrowheads="1"/>
          </p:cNvSpPr>
          <p:nvPr/>
        </p:nvSpPr>
        <p:spPr bwMode="auto">
          <a:xfrm>
            <a:off x="214282" y="5957888"/>
            <a:ext cx="8929718" cy="64633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ctr">
              <a:spcBef>
                <a:spcPct val="50000"/>
              </a:spcBef>
            </a:pPr>
            <a:r>
              <a:rPr kumimoji="1" lang="tr-TR" sz="3600" b="1" dirty="0">
                <a:solidFill>
                  <a:srgbClr val="00B050"/>
                </a:solidFill>
                <a:latin typeface="Franklin Gothic Medium" pitchFamily="34" charset="0"/>
              </a:rPr>
              <a:t>Zamanınızı Boşa Geçirmeyin !…</a:t>
            </a:r>
          </a:p>
        </p:txBody>
      </p:sp>
      <p:sp>
        <p:nvSpPr>
          <p:cNvPr id="164881" name="WordArt 17"/>
          <p:cNvSpPr>
            <a:spLocks noChangeArrowheads="1" noChangeShapeType="1" noTextEdit="1"/>
          </p:cNvSpPr>
          <p:nvPr/>
        </p:nvSpPr>
        <p:spPr bwMode="auto">
          <a:xfrm>
            <a:off x="304800" y="1828800"/>
            <a:ext cx="3886200" cy="304800"/>
          </a:xfrm>
          <a:prstGeom prst="rect">
            <a:avLst/>
          </a:prstGeom>
        </p:spPr>
        <p:txBody>
          <a:bodyPr wrap="none" fromWordArt="1">
            <a:prstTxWarp prst="textPlain">
              <a:avLst>
                <a:gd name="adj" fmla="val 50000"/>
              </a:avLst>
            </a:prstTxWarp>
          </a:bodyPr>
          <a:lstStyle/>
          <a:p>
            <a:pPr algn="ctr"/>
            <a:r>
              <a:rPr lang="tr-TR" sz="3600" kern="10" dirty="0">
                <a:ln w="9525">
                  <a:noFill/>
                  <a:round/>
                  <a:headEnd/>
                  <a:tailEnd/>
                </a:ln>
                <a:solidFill>
                  <a:schemeClr val="accent2">
                    <a:lumMod val="60000"/>
                    <a:lumOff val="40000"/>
                  </a:schemeClr>
                </a:solidFill>
                <a:effectLst>
                  <a:outerShdw dist="35921" dir="2700000" algn="ctr" rotWithShape="0">
                    <a:srgbClr val="990000"/>
                  </a:outerShdw>
                </a:effectLst>
                <a:latin typeface="Impact"/>
              </a:rPr>
              <a:t>Düşünerek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64879"/>
                                        </p:tgtEl>
                                        <p:attrNameLst>
                                          <p:attrName>style.visibility</p:attrName>
                                        </p:attrNameLst>
                                      </p:cBhvr>
                                      <p:to>
                                        <p:strVal val="visible"/>
                                      </p:to>
                                    </p:set>
                                    <p:anim calcmode="lin" valueType="num">
                                      <p:cBhvr>
                                        <p:cTn id="7" dur="500" decel="50000" fill="hold">
                                          <p:stCondLst>
                                            <p:cond delay="0"/>
                                          </p:stCondLst>
                                        </p:cTn>
                                        <p:tgtEl>
                                          <p:spTgt spid="16487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6487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64879"/>
                                        </p:tgtEl>
                                        <p:attrNameLst>
                                          <p:attrName>ppt_w</p:attrName>
                                        </p:attrNameLst>
                                      </p:cBhvr>
                                      <p:tavLst>
                                        <p:tav tm="0">
                                          <p:val>
                                            <p:strVal val="#ppt_w*.05"/>
                                          </p:val>
                                        </p:tav>
                                        <p:tav tm="100000">
                                          <p:val>
                                            <p:strVal val="#ppt_w"/>
                                          </p:val>
                                        </p:tav>
                                      </p:tavLst>
                                    </p:anim>
                                    <p:anim calcmode="lin" valueType="num">
                                      <p:cBhvr>
                                        <p:cTn id="10" dur="1000" fill="hold"/>
                                        <p:tgtEl>
                                          <p:spTgt spid="16487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6487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6487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6487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64879"/>
                                        </p:tgtEl>
                                      </p:cBhvr>
                                    </p:animEffect>
                                  </p:childTnLst>
                                </p:cTn>
                              </p:par>
                            </p:childTnLst>
                          </p:cTn>
                        </p:par>
                        <p:par>
                          <p:cTn id="15" fill="hold" nodeType="afterGroup">
                            <p:stCondLst>
                              <p:cond delay="1000"/>
                            </p:stCondLst>
                            <p:childTnLst>
                              <p:par>
                                <p:cTn id="16" presetID="26" presetClass="entr" presetSubtype="0" fill="hold" grpId="0" nodeType="afterEffect">
                                  <p:stCondLst>
                                    <p:cond delay="0"/>
                                  </p:stCondLst>
                                  <p:childTnLst>
                                    <p:set>
                                      <p:cBhvr>
                                        <p:cTn id="17" dur="1" fill="hold">
                                          <p:stCondLst>
                                            <p:cond delay="0"/>
                                          </p:stCondLst>
                                        </p:cTn>
                                        <p:tgtEl>
                                          <p:spTgt spid="164881"/>
                                        </p:tgtEl>
                                        <p:attrNameLst>
                                          <p:attrName>style.visibility</p:attrName>
                                        </p:attrNameLst>
                                      </p:cBhvr>
                                      <p:to>
                                        <p:strVal val="visible"/>
                                      </p:to>
                                    </p:set>
                                    <p:animEffect transition="in" filter="wipe(down)">
                                      <p:cBhvr>
                                        <p:cTn id="18" dur="580">
                                          <p:stCondLst>
                                            <p:cond delay="0"/>
                                          </p:stCondLst>
                                        </p:cTn>
                                        <p:tgtEl>
                                          <p:spTgt spid="164881"/>
                                        </p:tgtEl>
                                      </p:cBhvr>
                                    </p:animEffect>
                                    <p:anim calcmode="lin" valueType="num">
                                      <p:cBhvr>
                                        <p:cTn id="19" dur="1822" tmFilter="0,0; 0.14,0.36; 0.43,0.73; 0.71,0.91; 1.0,1.0">
                                          <p:stCondLst>
                                            <p:cond delay="0"/>
                                          </p:stCondLst>
                                        </p:cTn>
                                        <p:tgtEl>
                                          <p:spTgt spid="164881"/>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64881"/>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64881"/>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64881"/>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64881"/>
                                        </p:tgtEl>
                                        <p:attrNameLst>
                                          <p:attrName>ppt_y</p:attrName>
                                        </p:attrNameLst>
                                      </p:cBhvr>
                                      <p:tavLst>
                                        <p:tav tm="0" fmla="#ppt_y-sin(pi*$)/81">
                                          <p:val>
                                            <p:fltVal val="0"/>
                                          </p:val>
                                        </p:tav>
                                        <p:tav tm="100000">
                                          <p:val>
                                            <p:fltVal val="1"/>
                                          </p:val>
                                        </p:tav>
                                      </p:tavLst>
                                    </p:anim>
                                    <p:animScale>
                                      <p:cBhvr>
                                        <p:cTn id="24" dur="26">
                                          <p:stCondLst>
                                            <p:cond delay="650"/>
                                          </p:stCondLst>
                                        </p:cTn>
                                        <p:tgtEl>
                                          <p:spTgt spid="164881"/>
                                        </p:tgtEl>
                                      </p:cBhvr>
                                      <p:to x="100000" y="60000"/>
                                    </p:animScale>
                                    <p:animScale>
                                      <p:cBhvr>
                                        <p:cTn id="25" dur="166" decel="50000">
                                          <p:stCondLst>
                                            <p:cond delay="676"/>
                                          </p:stCondLst>
                                        </p:cTn>
                                        <p:tgtEl>
                                          <p:spTgt spid="164881"/>
                                        </p:tgtEl>
                                      </p:cBhvr>
                                      <p:to x="100000" y="100000"/>
                                    </p:animScale>
                                    <p:animScale>
                                      <p:cBhvr>
                                        <p:cTn id="26" dur="26">
                                          <p:stCondLst>
                                            <p:cond delay="1312"/>
                                          </p:stCondLst>
                                        </p:cTn>
                                        <p:tgtEl>
                                          <p:spTgt spid="164881"/>
                                        </p:tgtEl>
                                      </p:cBhvr>
                                      <p:to x="100000" y="80000"/>
                                    </p:animScale>
                                    <p:animScale>
                                      <p:cBhvr>
                                        <p:cTn id="27" dur="166" decel="50000">
                                          <p:stCondLst>
                                            <p:cond delay="1338"/>
                                          </p:stCondLst>
                                        </p:cTn>
                                        <p:tgtEl>
                                          <p:spTgt spid="164881"/>
                                        </p:tgtEl>
                                      </p:cBhvr>
                                      <p:to x="100000" y="100000"/>
                                    </p:animScale>
                                    <p:animScale>
                                      <p:cBhvr>
                                        <p:cTn id="28" dur="26">
                                          <p:stCondLst>
                                            <p:cond delay="1642"/>
                                          </p:stCondLst>
                                        </p:cTn>
                                        <p:tgtEl>
                                          <p:spTgt spid="164881"/>
                                        </p:tgtEl>
                                      </p:cBhvr>
                                      <p:to x="100000" y="90000"/>
                                    </p:animScale>
                                    <p:animScale>
                                      <p:cBhvr>
                                        <p:cTn id="29" dur="166" decel="50000">
                                          <p:stCondLst>
                                            <p:cond delay="1668"/>
                                          </p:stCondLst>
                                        </p:cTn>
                                        <p:tgtEl>
                                          <p:spTgt spid="164881"/>
                                        </p:tgtEl>
                                      </p:cBhvr>
                                      <p:to x="100000" y="100000"/>
                                    </p:animScale>
                                    <p:animScale>
                                      <p:cBhvr>
                                        <p:cTn id="30" dur="26">
                                          <p:stCondLst>
                                            <p:cond delay="1808"/>
                                          </p:stCondLst>
                                        </p:cTn>
                                        <p:tgtEl>
                                          <p:spTgt spid="164881"/>
                                        </p:tgtEl>
                                      </p:cBhvr>
                                      <p:to x="100000" y="95000"/>
                                    </p:animScale>
                                    <p:animScale>
                                      <p:cBhvr>
                                        <p:cTn id="31" dur="166" decel="50000">
                                          <p:stCondLst>
                                            <p:cond delay="1834"/>
                                          </p:stCondLst>
                                        </p:cTn>
                                        <p:tgtEl>
                                          <p:spTgt spid="164881"/>
                                        </p:tgtEl>
                                      </p:cBhvr>
                                      <p:to x="100000" y="100000"/>
                                    </p:animScale>
                                  </p:childTnLst>
                                </p:cTn>
                              </p:par>
                            </p:childTnLst>
                          </p:cTn>
                        </p:par>
                        <p:par>
                          <p:cTn id="32" fill="hold" nodeType="afterGroup">
                            <p:stCondLst>
                              <p:cond delay="3000"/>
                            </p:stCondLst>
                            <p:childTnLst>
                              <p:par>
                                <p:cTn id="33" presetID="51" presetClass="entr" presetSubtype="0" fill="hold" nodeType="afterEffect">
                                  <p:stCondLst>
                                    <p:cond delay="0"/>
                                  </p:stCondLst>
                                  <p:childTnLst>
                                    <p:set>
                                      <p:cBhvr>
                                        <p:cTn id="34" dur="1" fill="hold">
                                          <p:stCondLst>
                                            <p:cond delay="0"/>
                                          </p:stCondLst>
                                        </p:cTn>
                                        <p:tgtEl>
                                          <p:spTgt spid="164866"/>
                                        </p:tgtEl>
                                        <p:attrNameLst>
                                          <p:attrName>style.visibility</p:attrName>
                                        </p:attrNameLst>
                                      </p:cBhvr>
                                      <p:to>
                                        <p:strVal val="visible"/>
                                      </p:to>
                                    </p:set>
                                    <p:animEffect transition="in" filter="fade">
                                      <p:cBhvr>
                                        <p:cTn id="35" dur="770" decel="100000"/>
                                        <p:tgtEl>
                                          <p:spTgt spid="164866"/>
                                        </p:tgtEl>
                                      </p:cBhvr>
                                    </p:animEffect>
                                    <p:animScale>
                                      <p:cBhvr>
                                        <p:cTn id="36" dur="770" decel="100000"/>
                                        <p:tgtEl>
                                          <p:spTgt spid="164866"/>
                                        </p:tgtEl>
                                      </p:cBhvr>
                                      <p:from x="10000" y="10000"/>
                                      <p:to x="200000" y="450000"/>
                                    </p:animScale>
                                    <p:animScale>
                                      <p:cBhvr>
                                        <p:cTn id="37" dur="1230" accel="100000" fill="hold">
                                          <p:stCondLst>
                                            <p:cond delay="770"/>
                                          </p:stCondLst>
                                        </p:cTn>
                                        <p:tgtEl>
                                          <p:spTgt spid="164866"/>
                                        </p:tgtEl>
                                      </p:cBhvr>
                                      <p:from x="200000" y="450000"/>
                                      <p:to x="100000" y="100000"/>
                                    </p:animScale>
                                    <p:set>
                                      <p:cBhvr>
                                        <p:cTn id="38" dur="770" fill="hold"/>
                                        <p:tgtEl>
                                          <p:spTgt spid="164866"/>
                                        </p:tgtEl>
                                        <p:attrNameLst>
                                          <p:attrName>ppt_x</p:attrName>
                                        </p:attrNameLst>
                                      </p:cBhvr>
                                      <p:to>
                                        <p:strVal val="(0.5)"/>
                                      </p:to>
                                    </p:set>
                                    <p:anim from="(0.5)" to="(#ppt_x)" calcmode="lin" valueType="num">
                                      <p:cBhvr>
                                        <p:cTn id="39" dur="1230" accel="100000" fill="hold">
                                          <p:stCondLst>
                                            <p:cond delay="770"/>
                                          </p:stCondLst>
                                        </p:cTn>
                                        <p:tgtEl>
                                          <p:spTgt spid="164866"/>
                                        </p:tgtEl>
                                        <p:attrNameLst>
                                          <p:attrName>ppt_x</p:attrName>
                                        </p:attrNameLst>
                                      </p:cBhvr>
                                    </p:anim>
                                    <p:set>
                                      <p:cBhvr>
                                        <p:cTn id="40" dur="770" fill="hold"/>
                                        <p:tgtEl>
                                          <p:spTgt spid="164866"/>
                                        </p:tgtEl>
                                        <p:attrNameLst>
                                          <p:attrName>ppt_y</p:attrName>
                                        </p:attrNameLst>
                                      </p:cBhvr>
                                      <p:to>
                                        <p:strVal val="(#ppt_y+0.4)"/>
                                      </p:to>
                                    </p:set>
                                    <p:anim from="(#ppt_y+0.4)" to="(#ppt_y)" calcmode="lin" valueType="num">
                                      <p:cBhvr>
                                        <p:cTn id="41" dur="1230" accel="100000" fill="hold">
                                          <p:stCondLst>
                                            <p:cond delay="770"/>
                                          </p:stCondLst>
                                        </p:cTn>
                                        <p:tgtEl>
                                          <p:spTgt spid="164866"/>
                                        </p:tgtEl>
                                        <p:attrNameLst>
                                          <p:attrName>ppt_y</p:attrName>
                                        </p:attrNameLst>
                                      </p:cBhvr>
                                    </p:anim>
                                  </p:childTnLst>
                                </p:cTn>
                              </p:par>
                            </p:childTnLst>
                          </p:cTn>
                        </p:par>
                        <p:par>
                          <p:cTn id="42" fill="hold" nodeType="afterGroup">
                            <p:stCondLst>
                              <p:cond delay="5000"/>
                            </p:stCondLst>
                            <p:childTnLst>
                              <p:par>
                                <p:cTn id="43" presetID="31" presetClass="entr" presetSubtype="0" fill="hold" grpId="0" nodeType="afterEffect">
                                  <p:stCondLst>
                                    <p:cond delay="0"/>
                                  </p:stCondLst>
                                  <p:iterate type="lt">
                                    <p:tmPct val="5000"/>
                                  </p:iterate>
                                  <p:childTnLst>
                                    <p:set>
                                      <p:cBhvr>
                                        <p:cTn id="44" dur="1" fill="hold">
                                          <p:stCondLst>
                                            <p:cond delay="0"/>
                                          </p:stCondLst>
                                        </p:cTn>
                                        <p:tgtEl>
                                          <p:spTgt spid="164876"/>
                                        </p:tgtEl>
                                        <p:attrNameLst>
                                          <p:attrName>style.visibility</p:attrName>
                                        </p:attrNameLst>
                                      </p:cBhvr>
                                      <p:to>
                                        <p:strVal val="visible"/>
                                      </p:to>
                                    </p:set>
                                    <p:anim calcmode="lin" valueType="num">
                                      <p:cBhvr>
                                        <p:cTn id="45" dur="1000" fill="hold"/>
                                        <p:tgtEl>
                                          <p:spTgt spid="164876"/>
                                        </p:tgtEl>
                                        <p:attrNameLst>
                                          <p:attrName>ppt_w</p:attrName>
                                        </p:attrNameLst>
                                      </p:cBhvr>
                                      <p:tavLst>
                                        <p:tav tm="0">
                                          <p:val>
                                            <p:fltVal val="0"/>
                                          </p:val>
                                        </p:tav>
                                        <p:tav tm="100000">
                                          <p:val>
                                            <p:strVal val="#ppt_w"/>
                                          </p:val>
                                        </p:tav>
                                      </p:tavLst>
                                    </p:anim>
                                    <p:anim calcmode="lin" valueType="num">
                                      <p:cBhvr>
                                        <p:cTn id="46" dur="1000" fill="hold"/>
                                        <p:tgtEl>
                                          <p:spTgt spid="164876"/>
                                        </p:tgtEl>
                                        <p:attrNameLst>
                                          <p:attrName>ppt_h</p:attrName>
                                        </p:attrNameLst>
                                      </p:cBhvr>
                                      <p:tavLst>
                                        <p:tav tm="0">
                                          <p:val>
                                            <p:fltVal val="0"/>
                                          </p:val>
                                        </p:tav>
                                        <p:tav tm="100000">
                                          <p:val>
                                            <p:strVal val="#ppt_h"/>
                                          </p:val>
                                        </p:tav>
                                      </p:tavLst>
                                    </p:anim>
                                    <p:anim calcmode="lin" valueType="num">
                                      <p:cBhvr>
                                        <p:cTn id="47" dur="1000" fill="hold"/>
                                        <p:tgtEl>
                                          <p:spTgt spid="164876"/>
                                        </p:tgtEl>
                                        <p:attrNameLst>
                                          <p:attrName>style.rotation</p:attrName>
                                        </p:attrNameLst>
                                      </p:cBhvr>
                                      <p:tavLst>
                                        <p:tav tm="0">
                                          <p:val>
                                            <p:fltVal val="90"/>
                                          </p:val>
                                        </p:tav>
                                        <p:tav tm="100000">
                                          <p:val>
                                            <p:fltVal val="0"/>
                                          </p:val>
                                        </p:tav>
                                      </p:tavLst>
                                    </p:anim>
                                    <p:animEffect transition="in" filter="fade">
                                      <p:cBhvr>
                                        <p:cTn id="48" dur="1000"/>
                                        <p:tgtEl>
                                          <p:spTgt spid="164876"/>
                                        </p:tgtEl>
                                      </p:cBhvr>
                                    </p:animEffect>
                                  </p:childTnLst>
                                </p:cTn>
                              </p:par>
                            </p:childTnLst>
                          </p:cTn>
                        </p:par>
                        <p:par>
                          <p:cTn id="49" fill="hold" nodeType="afterGroup">
                            <p:stCondLst>
                              <p:cond delay="6000"/>
                            </p:stCondLst>
                            <p:childTnLst>
                              <p:par>
                                <p:cTn id="50" presetID="51" presetClass="entr" presetSubtype="0" fill="hold" nodeType="afterEffect">
                                  <p:stCondLst>
                                    <p:cond delay="0"/>
                                  </p:stCondLst>
                                  <p:childTnLst>
                                    <p:set>
                                      <p:cBhvr>
                                        <p:cTn id="51" dur="1" fill="hold">
                                          <p:stCondLst>
                                            <p:cond delay="0"/>
                                          </p:stCondLst>
                                        </p:cTn>
                                        <p:tgtEl>
                                          <p:spTgt spid="164871"/>
                                        </p:tgtEl>
                                        <p:attrNameLst>
                                          <p:attrName>style.visibility</p:attrName>
                                        </p:attrNameLst>
                                      </p:cBhvr>
                                      <p:to>
                                        <p:strVal val="visible"/>
                                      </p:to>
                                    </p:set>
                                    <p:animEffect transition="in" filter="fade">
                                      <p:cBhvr>
                                        <p:cTn id="52" dur="770" decel="100000"/>
                                        <p:tgtEl>
                                          <p:spTgt spid="164871"/>
                                        </p:tgtEl>
                                      </p:cBhvr>
                                    </p:animEffect>
                                    <p:animScale>
                                      <p:cBhvr>
                                        <p:cTn id="53" dur="770" decel="100000"/>
                                        <p:tgtEl>
                                          <p:spTgt spid="164871"/>
                                        </p:tgtEl>
                                      </p:cBhvr>
                                      <p:from x="10000" y="10000"/>
                                      <p:to x="200000" y="450000"/>
                                    </p:animScale>
                                    <p:animScale>
                                      <p:cBhvr>
                                        <p:cTn id="54" dur="1230" accel="100000" fill="hold">
                                          <p:stCondLst>
                                            <p:cond delay="770"/>
                                          </p:stCondLst>
                                        </p:cTn>
                                        <p:tgtEl>
                                          <p:spTgt spid="164871"/>
                                        </p:tgtEl>
                                      </p:cBhvr>
                                      <p:from x="200000" y="450000"/>
                                      <p:to x="100000" y="100000"/>
                                    </p:animScale>
                                    <p:set>
                                      <p:cBhvr>
                                        <p:cTn id="55" dur="770" fill="hold"/>
                                        <p:tgtEl>
                                          <p:spTgt spid="164871"/>
                                        </p:tgtEl>
                                        <p:attrNameLst>
                                          <p:attrName>ppt_x</p:attrName>
                                        </p:attrNameLst>
                                      </p:cBhvr>
                                      <p:to>
                                        <p:strVal val="(0.5)"/>
                                      </p:to>
                                    </p:set>
                                    <p:anim from="(0.5)" to="(#ppt_x)" calcmode="lin" valueType="num">
                                      <p:cBhvr>
                                        <p:cTn id="56" dur="1230" accel="100000" fill="hold">
                                          <p:stCondLst>
                                            <p:cond delay="770"/>
                                          </p:stCondLst>
                                        </p:cTn>
                                        <p:tgtEl>
                                          <p:spTgt spid="164871"/>
                                        </p:tgtEl>
                                        <p:attrNameLst>
                                          <p:attrName>ppt_x</p:attrName>
                                        </p:attrNameLst>
                                      </p:cBhvr>
                                    </p:anim>
                                    <p:set>
                                      <p:cBhvr>
                                        <p:cTn id="57" dur="770" fill="hold"/>
                                        <p:tgtEl>
                                          <p:spTgt spid="164871"/>
                                        </p:tgtEl>
                                        <p:attrNameLst>
                                          <p:attrName>ppt_y</p:attrName>
                                        </p:attrNameLst>
                                      </p:cBhvr>
                                      <p:to>
                                        <p:strVal val="(#ppt_y+0.4)"/>
                                      </p:to>
                                    </p:set>
                                    <p:anim from="(#ppt_y+0.4)" to="(#ppt_y)" calcmode="lin" valueType="num">
                                      <p:cBhvr>
                                        <p:cTn id="58" dur="1230" accel="100000" fill="hold">
                                          <p:stCondLst>
                                            <p:cond delay="770"/>
                                          </p:stCondLst>
                                        </p:cTn>
                                        <p:tgtEl>
                                          <p:spTgt spid="164871"/>
                                        </p:tgtEl>
                                        <p:attrNameLst>
                                          <p:attrName>ppt_y</p:attrName>
                                        </p:attrNameLst>
                                      </p:cBhvr>
                                    </p:anim>
                                  </p:childTnLst>
                                </p:cTn>
                              </p:par>
                            </p:childTnLst>
                          </p:cTn>
                        </p:par>
                        <p:par>
                          <p:cTn id="59" fill="hold" nodeType="afterGroup">
                            <p:stCondLst>
                              <p:cond delay="8000"/>
                            </p:stCondLst>
                            <p:childTnLst>
                              <p:par>
                                <p:cTn id="60" presetID="20" presetClass="entr" presetSubtype="0" fill="hold" grpId="0" nodeType="afterEffect">
                                  <p:stCondLst>
                                    <p:cond delay="0"/>
                                  </p:stCondLst>
                                  <p:childTnLst>
                                    <p:set>
                                      <p:cBhvr>
                                        <p:cTn id="61" dur="1" fill="hold">
                                          <p:stCondLst>
                                            <p:cond delay="0"/>
                                          </p:stCondLst>
                                        </p:cTn>
                                        <p:tgtEl>
                                          <p:spTgt spid="164868"/>
                                        </p:tgtEl>
                                        <p:attrNameLst>
                                          <p:attrName>style.visibility</p:attrName>
                                        </p:attrNameLst>
                                      </p:cBhvr>
                                      <p:to>
                                        <p:strVal val="visible"/>
                                      </p:to>
                                    </p:set>
                                    <p:animEffect transition="in" filter="wedge">
                                      <p:cBhvr>
                                        <p:cTn id="62" dur="2000"/>
                                        <p:tgtEl>
                                          <p:spTgt spid="164868"/>
                                        </p:tgtEl>
                                      </p:cBhvr>
                                    </p:animEffect>
                                  </p:childTnLst>
                                </p:cTn>
                              </p:par>
                            </p:childTnLst>
                          </p:cTn>
                        </p:par>
                        <p:par>
                          <p:cTn id="63" fill="hold" nodeType="afterGroup">
                            <p:stCondLst>
                              <p:cond delay="10000"/>
                            </p:stCondLst>
                            <p:childTnLst>
                              <p:par>
                                <p:cTn id="64" presetID="51" presetClass="entr" presetSubtype="0" fill="hold" nodeType="afterEffect">
                                  <p:stCondLst>
                                    <p:cond delay="0"/>
                                  </p:stCondLst>
                                  <p:childTnLst>
                                    <p:set>
                                      <p:cBhvr>
                                        <p:cTn id="65" dur="1" fill="hold">
                                          <p:stCondLst>
                                            <p:cond delay="0"/>
                                          </p:stCondLst>
                                        </p:cTn>
                                        <p:tgtEl>
                                          <p:spTgt spid="164867"/>
                                        </p:tgtEl>
                                        <p:attrNameLst>
                                          <p:attrName>style.visibility</p:attrName>
                                        </p:attrNameLst>
                                      </p:cBhvr>
                                      <p:to>
                                        <p:strVal val="visible"/>
                                      </p:to>
                                    </p:set>
                                    <p:animEffect transition="in" filter="fade">
                                      <p:cBhvr>
                                        <p:cTn id="66" dur="770" decel="100000"/>
                                        <p:tgtEl>
                                          <p:spTgt spid="164867"/>
                                        </p:tgtEl>
                                      </p:cBhvr>
                                    </p:animEffect>
                                    <p:animScale>
                                      <p:cBhvr>
                                        <p:cTn id="67" dur="770" decel="100000"/>
                                        <p:tgtEl>
                                          <p:spTgt spid="164867"/>
                                        </p:tgtEl>
                                      </p:cBhvr>
                                      <p:from x="10000" y="10000"/>
                                      <p:to x="200000" y="450000"/>
                                    </p:animScale>
                                    <p:animScale>
                                      <p:cBhvr>
                                        <p:cTn id="68" dur="1230" accel="100000" fill="hold">
                                          <p:stCondLst>
                                            <p:cond delay="770"/>
                                          </p:stCondLst>
                                        </p:cTn>
                                        <p:tgtEl>
                                          <p:spTgt spid="164867"/>
                                        </p:tgtEl>
                                      </p:cBhvr>
                                      <p:from x="200000" y="450000"/>
                                      <p:to x="100000" y="100000"/>
                                    </p:animScale>
                                    <p:set>
                                      <p:cBhvr>
                                        <p:cTn id="69" dur="770" fill="hold"/>
                                        <p:tgtEl>
                                          <p:spTgt spid="164867"/>
                                        </p:tgtEl>
                                        <p:attrNameLst>
                                          <p:attrName>ppt_x</p:attrName>
                                        </p:attrNameLst>
                                      </p:cBhvr>
                                      <p:to>
                                        <p:strVal val="(0.5)"/>
                                      </p:to>
                                    </p:set>
                                    <p:anim from="(0.5)" to="(#ppt_x)" calcmode="lin" valueType="num">
                                      <p:cBhvr>
                                        <p:cTn id="70" dur="1230" accel="100000" fill="hold">
                                          <p:stCondLst>
                                            <p:cond delay="770"/>
                                          </p:stCondLst>
                                        </p:cTn>
                                        <p:tgtEl>
                                          <p:spTgt spid="164867"/>
                                        </p:tgtEl>
                                        <p:attrNameLst>
                                          <p:attrName>ppt_x</p:attrName>
                                        </p:attrNameLst>
                                      </p:cBhvr>
                                    </p:anim>
                                    <p:set>
                                      <p:cBhvr>
                                        <p:cTn id="71" dur="770" fill="hold"/>
                                        <p:tgtEl>
                                          <p:spTgt spid="164867"/>
                                        </p:tgtEl>
                                        <p:attrNameLst>
                                          <p:attrName>ppt_y</p:attrName>
                                        </p:attrNameLst>
                                      </p:cBhvr>
                                      <p:to>
                                        <p:strVal val="(#ppt_y+0.4)"/>
                                      </p:to>
                                    </p:set>
                                    <p:anim from="(#ppt_y+0.4)" to="(#ppt_y)" calcmode="lin" valueType="num">
                                      <p:cBhvr>
                                        <p:cTn id="72" dur="1230" accel="100000" fill="hold">
                                          <p:stCondLst>
                                            <p:cond delay="770"/>
                                          </p:stCondLst>
                                        </p:cTn>
                                        <p:tgtEl>
                                          <p:spTgt spid="164867"/>
                                        </p:tgtEl>
                                        <p:attrNameLst>
                                          <p:attrName>ppt_y</p:attrName>
                                        </p:attrNameLst>
                                      </p:cBhvr>
                                    </p:anim>
                                  </p:childTnLst>
                                </p:cTn>
                              </p:par>
                            </p:childTnLst>
                          </p:cTn>
                        </p:par>
                        <p:par>
                          <p:cTn id="73" fill="hold" nodeType="afterGroup">
                            <p:stCondLst>
                              <p:cond delay="12000"/>
                            </p:stCondLst>
                            <p:childTnLst>
                              <p:par>
                                <p:cTn id="74" presetID="35" presetClass="entr" presetSubtype="0" fill="hold" grpId="0" nodeType="afterEffect">
                                  <p:stCondLst>
                                    <p:cond delay="0"/>
                                  </p:stCondLst>
                                  <p:childTnLst>
                                    <p:set>
                                      <p:cBhvr>
                                        <p:cTn id="75" dur="1" fill="hold">
                                          <p:stCondLst>
                                            <p:cond delay="0"/>
                                          </p:stCondLst>
                                        </p:cTn>
                                        <p:tgtEl>
                                          <p:spTgt spid="164877"/>
                                        </p:tgtEl>
                                        <p:attrNameLst>
                                          <p:attrName>style.visibility</p:attrName>
                                        </p:attrNameLst>
                                      </p:cBhvr>
                                      <p:to>
                                        <p:strVal val="visible"/>
                                      </p:to>
                                    </p:set>
                                    <p:animEffect transition="in" filter="fade">
                                      <p:cBhvr>
                                        <p:cTn id="76" dur="2000"/>
                                        <p:tgtEl>
                                          <p:spTgt spid="164877"/>
                                        </p:tgtEl>
                                      </p:cBhvr>
                                    </p:animEffect>
                                    <p:anim calcmode="lin" valueType="num">
                                      <p:cBhvr>
                                        <p:cTn id="77" dur="2000" fill="hold"/>
                                        <p:tgtEl>
                                          <p:spTgt spid="164877"/>
                                        </p:tgtEl>
                                        <p:attrNameLst>
                                          <p:attrName>style.rotation</p:attrName>
                                        </p:attrNameLst>
                                      </p:cBhvr>
                                      <p:tavLst>
                                        <p:tav tm="0">
                                          <p:val>
                                            <p:fltVal val="720"/>
                                          </p:val>
                                        </p:tav>
                                        <p:tav tm="100000">
                                          <p:val>
                                            <p:fltVal val="0"/>
                                          </p:val>
                                        </p:tav>
                                      </p:tavLst>
                                    </p:anim>
                                    <p:anim calcmode="lin" valueType="num">
                                      <p:cBhvr>
                                        <p:cTn id="78" dur="2000" fill="hold"/>
                                        <p:tgtEl>
                                          <p:spTgt spid="164877"/>
                                        </p:tgtEl>
                                        <p:attrNameLst>
                                          <p:attrName>ppt_h</p:attrName>
                                        </p:attrNameLst>
                                      </p:cBhvr>
                                      <p:tavLst>
                                        <p:tav tm="0">
                                          <p:val>
                                            <p:fltVal val="0"/>
                                          </p:val>
                                        </p:tav>
                                        <p:tav tm="100000">
                                          <p:val>
                                            <p:strVal val="#ppt_h"/>
                                          </p:val>
                                        </p:tav>
                                      </p:tavLst>
                                    </p:anim>
                                    <p:anim calcmode="lin" valueType="num">
                                      <p:cBhvr>
                                        <p:cTn id="79" dur="2000" fill="hold"/>
                                        <p:tgtEl>
                                          <p:spTgt spid="164877"/>
                                        </p:tgtEl>
                                        <p:attrNameLst>
                                          <p:attrName>ppt_w</p:attrName>
                                        </p:attrNameLst>
                                      </p:cBhvr>
                                      <p:tavLst>
                                        <p:tav tm="0">
                                          <p:val>
                                            <p:fltVal val="0"/>
                                          </p:val>
                                        </p:tav>
                                        <p:tav tm="100000">
                                          <p:val>
                                            <p:strVal val="#ppt_w"/>
                                          </p:val>
                                        </p:tav>
                                      </p:tavLst>
                                    </p:anim>
                                  </p:childTnLst>
                                </p:cTn>
                              </p:par>
                            </p:childTnLst>
                          </p:cTn>
                        </p:par>
                        <p:par>
                          <p:cTn id="80" fill="hold" nodeType="afterGroup">
                            <p:stCondLst>
                              <p:cond delay="14000"/>
                            </p:stCondLst>
                            <p:childTnLst>
                              <p:par>
                                <p:cTn id="81" presetID="51" presetClass="entr" presetSubtype="0" fill="hold" nodeType="afterEffect">
                                  <p:stCondLst>
                                    <p:cond delay="0"/>
                                  </p:stCondLst>
                                  <p:childTnLst>
                                    <p:set>
                                      <p:cBhvr>
                                        <p:cTn id="82" dur="1" fill="hold">
                                          <p:stCondLst>
                                            <p:cond delay="0"/>
                                          </p:stCondLst>
                                        </p:cTn>
                                        <p:tgtEl>
                                          <p:spTgt spid="164870"/>
                                        </p:tgtEl>
                                        <p:attrNameLst>
                                          <p:attrName>style.visibility</p:attrName>
                                        </p:attrNameLst>
                                      </p:cBhvr>
                                      <p:to>
                                        <p:strVal val="visible"/>
                                      </p:to>
                                    </p:set>
                                    <p:animEffect transition="in" filter="fade">
                                      <p:cBhvr>
                                        <p:cTn id="83" dur="770" decel="100000"/>
                                        <p:tgtEl>
                                          <p:spTgt spid="164870"/>
                                        </p:tgtEl>
                                      </p:cBhvr>
                                    </p:animEffect>
                                    <p:animScale>
                                      <p:cBhvr>
                                        <p:cTn id="84" dur="770" decel="100000"/>
                                        <p:tgtEl>
                                          <p:spTgt spid="164870"/>
                                        </p:tgtEl>
                                      </p:cBhvr>
                                      <p:from x="10000" y="10000"/>
                                      <p:to x="200000" y="450000"/>
                                    </p:animScale>
                                    <p:animScale>
                                      <p:cBhvr>
                                        <p:cTn id="85" dur="1230" accel="100000" fill="hold">
                                          <p:stCondLst>
                                            <p:cond delay="770"/>
                                          </p:stCondLst>
                                        </p:cTn>
                                        <p:tgtEl>
                                          <p:spTgt spid="164870"/>
                                        </p:tgtEl>
                                      </p:cBhvr>
                                      <p:from x="200000" y="450000"/>
                                      <p:to x="100000" y="100000"/>
                                    </p:animScale>
                                    <p:set>
                                      <p:cBhvr>
                                        <p:cTn id="86" dur="770" fill="hold"/>
                                        <p:tgtEl>
                                          <p:spTgt spid="164870"/>
                                        </p:tgtEl>
                                        <p:attrNameLst>
                                          <p:attrName>ppt_x</p:attrName>
                                        </p:attrNameLst>
                                      </p:cBhvr>
                                      <p:to>
                                        <p:strVal val="(0.5)"/>
                                      </p:to>
                                    </p:set>
                                    <p:anim from="(0.5)" to="(#ppt_x)" calcmode="lin" valueType="num">
                                      <p:cBhvr>
                                        <p:cTn id="87" dur="1230" accel="100000" fill="hold">
                                          <p:stCondLst>
                                            <p:cond delay="770"/>
                                          </p:stCondLst>
                                        </p:cTn>
                                        <p:tgtEl>
                                          <p:spTgt spid="164870"/>
                                        </p:tgtEl>
                                        <p:attrNameLst>
                                          <p:attrName>ppt_x</p:attrName>
                                        </p:attrNameLst>
                                      </p:cBhvr>
                                    </p:anim>
                                    <p:set>
                                      <p:cBhvr>
                                        <p:cTn id="88" dur="770" fill="hold"/>
                                        <p:tgtEl>
                                          <p:spTgt spid="164870"/>
                                        </p:tgtEl>
                                        <p:attrNameLst>
                                          <p:attrName>ppt_y</p:attrName>
                                        </p:attrNameLst>
                                      </p:cBhvr>
                                      <p:to>
                                        <p:strVal val="(#ppt_y+0.4)"/>
                                      </p:to>
                                    </p:set>
                                    <p:anim from="(#ppt_y+0.4)" to="(#ppt_y)" calcmode="lin" valueType="num">
                                      <p:cBhvr>
                                        <p:cTn id="89" dur="1230" accel="100000" fill="hold">
                                          <p:stCondLst>
                                            <p:cond delay="770"/>
                                          </p:stCondLst>
                                        </p:cTn>
                                        <p:tgtEl>
                                          <p:spTgt spid="164870"/>
                                        </p:tgtEl>
                                        <p:attrNameLst>
                                          <p:attrName>ppt_y</p:attrName>
                                        </p:attrNameLst>
                                      </p:cBhvr>
                                    </p:anim>
                                  </p:childTnLst>
                                </p:cTn>
                              </p:par>
                            </p:childTnLst>
                          </p:cTn>
                        </p:par>
                        <p:par>
                          <p:cTn id="90" fill="hold" nodeType="afterGroup">
                            <p:stCondLst>
                              <p:cond delay="16000"/>
                            </p:stCondLst>
                            <p:childTnLst>
                              <p:par>
                                <p:cTn id="91" presetID="42" presetClass="entr" presetSubtype="0" fill="hold" grpId="0" nodeType="afterEffect">
                                  <p:stCondLst>
                                    <p:cond delay="0"/>
                                  </p:stCondLst>
                                  <p:childTnLst>
                                    <p:set>
                                      <p:cBhvr>
                                        <p:cTn id="92" dur="1" fill="hold">
                                          <p:stCondLst>
                                            <p:cond delay="0"/>
                                          </p:stCondLst>
                                        </p:cTn>
                                        <p:tgtEl>
                                          <p:spTgt spid="164878"/>
                                        </p:tgtEl>
                                        <p:attrNameLst>
                                          <p:attrName>style.visibility</p:attrName>
                                        </p:attrNameLst>
                                      </p:cBhvr>
                                      <p:to>
                                        <p:strVal val="visible"/>
                                      </p:to>
                                    </p:set>
                                    <p:animEffect transition="in" filter="fade">
                                      <p:cBhvr>
                                        <p:cTn id="93" dur="1000"/>
                                        <p:tgtEl>
                                          <p:spTgt spid="164878"/>
                                        </p:tgtEl>
                                      </p:cBhvr>
                                    </p:animEffect>
                                    <p:anim calcmode="lin" valueType="num">
                                      <p:cBhvr>
                                        <p:cTn id="94" dur="1000" fill="hold"/>
                                        <p:tgtEl>
                                          <p:spTgt spid="164878"/>
                                        </p:tgtEl>
                                        <p:attrNameLst>
                                          <p:attrName>ppt_x</p:attrName>
                                        </p:attrNameLst>
                                      </p:cBhvr>
                                      <p:tavLst>
                                        <p:tav tm="0">
                                          <p:val>
                                            <p:strVal val="#ppt_x"/>
                                          </p:val>
                                        </p:tav>
                                        <p:tav tm="100000">
                                          <p:val>
                                            <p:strVal val="#ppt_x"/>
                                          </p:val>
                                        </p:tav>
                                      </p:tavLst>
                                    </p:anim>
                                    <p:anim calcmode="lin" valueType="num">
                                      <p:cBhvr>
                                        <p:cTn id="95" dur="1000" fill="hold"/>
                                        <p:tgtEl>
                                          <p:spTgt spid="164878"/>
                                        </p:tgtEl>
                                        <p:attrNameLst>
                                          <p:attrName>ppt_y</p:attrName>
                                        </p:attrNameLst>
                                      </p:cBhvr>
                                      <p:tavLst>
                                        <p:tav tm="0">
                                          <p:val>
                                            <p:strVal val="#ppt_y+.1"/>
                                          </p:val>
                                        </p:tav>
                                        <p:tav tm="100000">
                                          <p:val>
                                            <p:strVal val="#ppt_y"/>
                                          </p:val>
                                        </p:tav>
                                      </p:tavLst>
                                    </p:anim>
                                  </p:childTnLst>
                                </p:cTn>
                              </p:par>
                            </p:childTnLst>
                          </p:cTn>
                        </p:par>
                        <p:par>
                          <p:cTn id="96" fill="hold" nodeType="afterGroup">
                            <p:stCondLst>
                              <p:cond delay="17000"/>
                            </p:stCondLst>
                            <p:childTnLst>
                              <p:par>
                                <p:cTn id="97" presetID="51" presetClass="entr" presetSubtype="0" fill="hold" nodeType="afterEffect">
                                  <p:stCondLst>
                                    <p:cond delay="0"/>
                                  </p:stCondLst>
                                  <p:childTnLst>
                                    <p:set>
                                      <p:cBhvr>
                                        <p:cTn id="98" dur="1" fill="hold">
                                          <p:stCondLst>
                                            <p:cond delay="0"/>
                                          </p:stCondLst>
                                        </p:cTn>
                                        <p:tgtEl>
                                          <p:spTgt spid="164869"/>
                                        </p:tgtEl>
                                        <p:attrNameLst>
                                          <p:attrName>style.visibility</p:attrName>
                                        </p:attrNameLst>
                                      </p:cBhvr>
                                      <p:to>
                                        <p:strVal val="visible"/>
                                      </p:to>
                                    </p:set>
                                    <p:animEffect transition="in" filter="fade">
                                      <p:cBhvr>
                                        <p:cTn id="99" dur="770" decel="100000"/>
                                        <p:tgtEl>
                                          <p:spTgt spid="164869"/>
                                        </p:tgtEl>
                                      </p:cBhvr>
                                    </p:animEffect>
                                    <p:animScale>
                                      <p:cBhvr>
                                        <p:cTn id="100" dur="770" decel="100000"/>
                                        <p:tgtEl>
                                          <p:spTgt spid="164869"/>
                                        </p:tgtEl>
                                      </p:cBhvr>
                                      <p:from x="10000" y="10000"/>
                                      <p:to x="200000" y="450000"/>
                                    </p:animScale>
                                    <p:animScale>
                                      <p:cBhvr>
                                        <p:cTn id="101" dur="1230" accel="100000" fill="hold">
                                          <p:stCondLst>
                                            <p:cond delay="770"/>
                                          </p:stCondLst>
                                        </p:cTn>
                                        <p:tgtEl>
                                          <p:spTgt spid="164869"/>
                                        </p:tgtEl>
                                      </p:cBhvr>
                                      <p:from x="200000" y="450000"/>
                                      <p:to x="100000" y="100000"/>
                                    </p:animScale>
                                    <p:set>
                                      <p:cBhvr>
                                        <p:cTn id="102" dur="770" fill="hold"/>
                                        <p:tgtEl>
                                          <p:spTgt spid="164869"/>
                                        </p:tgtEl>
                                        <p:attrNameLst>
                                          <p:attrName>ppt_x</p:attrName>
                                        </p:attrNameLst>
                                      </p:cBhvr>
                                      <p:to>
                                        <p:strVal val="(0.5)"/>
                                      </p:to>
                                    </p:set>
                                    <p:anim from="(0.5)" to="(#ppt_x)" calcmode="lin" valueType="num">
                                      <p:cBhvr>
                                        <p:cTn id="103" dur="1230" accel="100000" fill="hold">
                                          <p:stCondLst>
                                            <p:cond delay="770"/>
                                          </p:stCondLst>
                                        </p:cTn>
                                        <p:tgtEl>
                                          <p:spTgt spid="164869"/>
                                        </p:tgtEl>
                                        <p:attrNameLst>
                                          <p:attrName>ppt_x</p:attrName>
                                        </p:attrNameLst>
                                      </p:cBhvr>
                                    </p:anim>
                                    <p:set>
                                      <p:cBhvr>
                                        <p:cTn id="104" dur="770" fill="hold"/>
                                        <p:tgtEl>
                                          <p:spTgt spid="164869"/>
                                        </p:tgtEl>
                                        <p:attrNameLst>
                                          <p:attrName>ppt_y</p:attrName>
                                        </p:attrNameLst>
                                      </p:cBhvr>
                                      <p:to>
                                        <p:strVal val="(#ppt_y+0.4)"/>
                                      </p:to>
                                    </p:set>
                                    <p:anim from="(#ppt_y+0.4)" to="(#ppt_y)" calcmode="lin" valueType="num">
                                      <p:cBhvr>
                                        <p:cTn id="105" dur="1230" accel="100000" fill="hold">
                                          <p:stCondLst>
                                            <p:cond delay="770"/>
                                          </p:stCondLst>
                                        </p:cTn>
                                        <p:tgtEl>
                                          <p:spTgt spid="164869"/>
                                        </p:tgtEl>
                                        <p:attrNameLst>
                                          <p:attrName>ppt_y</p:attrName>
                                        </p:attrNameLst>
                                      </p:cBhvr>
                                    </p:anim>
                                  </p:childTnLst>
                                </p:cTn>
                              </p:par>
                            </p:childTnLst>
                          </p:cTn>
                        </p:par>
                        <p:par>
                          <p:cTn id="106" fill="hold" nodeType="afterGroup">
                            <p:stCondLst>
                              <p:cond delay="19000"/>
                            </p:stCondLst>
                            <p:childTnLst>
                              <p:par>
                                <p:cTn id="107" presetID="39" presetClass="entr" presetSubtype="0" accel="100000" fill="hold" grpId="0" nodeType="afterEffect">
                                  <p:stCondLst>
                                    <p:cond delay="0"/>
                                  </p:stCondLst>
                                  <p:childTnLst>
                                    <p:set>
                                      <p:cBhvr>
                                        <p:cTn id="108" dur="1" fill="hold">
                                          <p:stCondLst>
                                            <p:cond delay="0"/>
                                          </p:stCondLst>
                                        </p:cTn>
                                        <p:tgtEl>
                                          <p:spTgt spid="164875"/>
                                        </p:tgtEl>
                                        <p:attrNameLst>
                                          <p:attrName>style.visibility</p:attrName>
                                        </p:attrNameLst>
                                      </p:cBhvr>
                                      <p:to>
                                        <p:strVal val="visible"/>
                                      </p:to>
                                    </p:set>
                                    <p:anim calcmode="lin" valueType="num">
                                      <p:cBhvr>
                                        <p:cTn id="109" dur="1000" fill="hold"/>
                                        <p:tgtEl>
                                          <p:spTgt spid="164875"/>
                                        </p:tgtEl>
                                        <p:attrNameLst>
                                          <p:attrName>ppt_h</p:attrName>
                                        </p:attrNameLst>
                                      </p:cBhvr>
                                      <p:tavLst>
                                        <p:tav tm="0">
                                          <p:val>
                                            <p:strVal val="#ppt_h/20"/>
                                          </p:val>
                                        </p:tav>
                                        <p:tav tm="50000">
                                          <p:val>
                                            <p:strVal val="#ppt_h/20"/>
                                          </p:val>
                                        </p:tav>
                                        <p:tav tm="100000">
                                          <p:val>
                                            <p:strVal val="#ppt_h"/>
                                          </p:val>
                                        </p:tav>
                                      </p:tavLst>
                                    </p:anim>
                                    <p:anim calcmode="lin" valueType="num">
                                      <p:cBhvr>
                                        <p:cTn id="110" dur="1000" fill="hold"/>
                                        <p:tgtEl>
                                          <p:spTgt spid="164875"/>
                                        </p:tgtEl>
                                        <p:attrNameLst>
                                          <p:attrName>ppt_w</p:attrName>
                                        </p:attrNameLst>
                                      </p:cBhvr>
                                      <p:tavLst>
                                        <p:tav tm="0">
                                          <p:val>
                                            <p:strVal val="#ppt_w+.3"/>
                                          </p:val>
                                        </p:tav>
                                        <p:tav tm="50000">
                                          <p:val>
                                            <p:strVal val="#ppt_w+.3"/>
                                          </p:val>
                                        </p:tav>
                                        <p:tav tm="100000">
                                          <p:val>
                                            <p:strVal val="#ppt_w"/>
                                          </p:val>
                                        </p:tav>
                                      </p:tavLst>
                                    </p:anim>
                                    <p:anim calcmode="lin" valueType="num">
                                      <p:cBhvr>
                                        <p:cTn id="111" dur="1000" fill="hold"/>
                                        <p:tgtEl>
                                          <p:spTgt spid="164875"/>
                                        </p:tgtEl>
                                        <p:attrNameLst>
                                          <p:attrName>ppt_x</p:attrName>
                                        </p:attrNameLst>
                                      </p:cBhvr>
                                      <p:tavLst>
                                        <p:tav tm="0">
                                          <p:val>
                                            <p:strVal val="#ppt_x-.3"/>
                                          </p:val>
                                        </p:tav>
                                        <p:tav tm="50000">
                                          <p:val>
                                            <p:strVal val="#ppt_x"/>
                                          </p:val>
                                        </p:tav>
                                        <p:tav tm="100000">
                                          <p:val>
                                            <p:strVal val="#ppt_x"/>
                                          </p:val>
                                        </p:tav>
                                      </p:tavLst>
                                    </p:anim>
                                    <p:anim calcmode="lin" valueType="num">
                                      <p:cBhvr>
                                        <p:cTn id="112" dur="1000" fill="hold"/>
                                        <p:tgtEl>
                                          <p:spTgt spid="164875"/>
                                        </p:tgtEl>
                                        <p:attrNameLst>
                                          <p:attrName>ppt_y</p:attrName>
                                        </p:attrNameLst>
                                      </p:cBhvr>
                                      <p:tavLst>
                                        <p:tav tm="0">
                                          <p:val>
                                            <p:strVal val="#ppt_y"/>
                                          </p:val>
                                        </p:tav>
                                        <p:tav tm="100000">
                                          <p:val>
                                            <p:strVal val="#ppt_y"/>
                                          </p:val>
                                        </p:tav>
                                      </p:tavLst>
                                    </p:anim>
                                  </p:childTnLst>
                                </p:cTn>
                              </p:par>
                            </p:childTnLst>
                          </p:cTn>
                        </p:par>
                        <p:par>
                          <p:cTn id="113" fill="hold" nodeType="afterGroup">
                            <p:stCondLst>
                              <p:cond delay="20000"/>
                            </p:stCondLst>
                            <p:childTnLst>
                              <p:par>
                                <p:cTn id="114" presetID="51" presetClass="entr" presetSubtype="0" fill="hold" nodeType="afterEffect">
                                  <p:stCondLst>
                                    <p:cond delay="0"/>
                                  </p:stCondLst>
                                  <p:childTnLst>
                                    <p:set>
                                      <p:cBhvr>
                                        <p:cTn id="115" dur="1" fill="hold">
                                          <p:stCondLst>
                                            <p:cond delay="0"/>
                                          </p:stCondLst>
                                        </p:cTn>
                                        <p:tgtEl>
                                          <p:spTgt spid="164872"/>
                                        </p:tgtEl>
                                        <p:attrNameLst>
                                          <p:attrName>style.visibility</p:attrName>
                                        </p:attrNameLst>
                                      </p:cBhvr>
                                      <p:to>
                                        <p:strVal val="visible"/>
                                      </p:to>
                                    </p:set>
                                    <p:animEffect transition="in" filter="fade">
                                      <p:cBhvr>
                                        <p:cTn id="116" dur="770" decel="100000"/>
                                        <p:tgtEl>
                                          <p:spTgt spid="164872"/>
                                        </p:tgtEl>
                                      </p:cBhvr>
                                    </p:animEffect>
                                    <p:animScale>
                                      <p:cBhvr>
                                        <p:cTn id="117" dur="770" decel="100000"/>
                                        <p:tgtEl>
                                          <p:spTgt spid="164872"/>
                                        </p:tgtEl>
                                      </p:cBhvr>
                                      <p:from x="10000" y="10000"/>
                                      <p:to x="200000" y="450000"/>
                                    </p:animScale>
                                    <p:animScale>
                                      <p:cBhvr>
                                        <p:cTn id="118" dur="1230" accel="100000" fill="hold">
                                          <p:stCondLst>
                                            <p:cond delay="770"/>
                                          </p:stCondLst>
                                        </p:cTn>
                                        <p:tgtEl>
                                          <p:spTgt spid="164872"/>
                                        </p:tgtEl>
                                      </p:cBhvr>
                                      <p:from x="200000" y="450000"/>
                                      <p:to x="100000" y="100000"/>
                                    </p:animScale>
                                    <p:set>
                                      <p:cBhvr>
                                        <p:cTn id="119" dur="770" fill="hold"/>
                                        <p:tgtEl>
                                          <p:spTgt spid="164872"/>
                                        </p:tgtEl>
                                        <p:attrNameLst>
                                          <p:attrName>ppt_x</p:attrName>
                                        </p:attrNameLst>
                                      </p:cBhvr>
                                      <p:to>
                                        <p:strVal val="(0.5)"/>
                                      </p:to>
                                    </p:set>
                                    <p:anim from="(0.5)" to="(#ppt_x)" calcmode="lin" valueType="num">
                                      <p:cBhvr>
                                        <p:cTn id="120" dur="1230" accel="100000" fill="hold">
                                          <p:stCondLst>
                                            <p:cond delay="770"/>
                                          </p:stCondLst>
                                        </p:cTn>
                                        <p:tgtEl>
                                          <p:spTgt spid="164872"/>
                                        </p:tgtEl>
                                        <p:attrNameLst>
                                          <p:attrName>ppt_x</p:attrName>
                                        </p:attrNameLst>
                                      </p:cBhvr>
                                    </p:anim>
                                    <p:set>
                                      <p:cBhvr>
                                        <p:cTn id="121" dur="770" fill="hold"/>
                                        <p:tgtEl>
                                          <p:spTgt spid="164872"/>
                                        </p:tgtEl>
                                        <p:attrNameLst>
                                          <p:attrName>ppt_y</p:attrName>
                                        </p:attrNameLst>
                                      </p:cBhvr>
                                      <p:to>
                                        <p:strVal val="(#ppt_y+0.4)"/>
                                      </p:to>
                                    </p:set>
                                    <p:anim from="(#ppt_y+0.4)" to="(#ppt_y)" calcmode="lin" valueType="num">
                                      <p:cBhvr>
                                        <p:cTn id="122" dur="1230" accel="100000" fill="hold">
                                          <p:stCondLst>
                                            <p:cond delay="770"/>
                                          </p:stCondLst>
                                        </p:cTn>
                                        <p:tgtEl>
                                          <p:spTgt spid="164872"/>
                                        </p:tgtEl>
                                        <p:attrNameLst>
                                          <p:attrName>ppt_y</p:attrName>
                                        </p:attrNameLst>
                                      </p:cBhvr>
                                    </p:anim>
                                  </p:childTnLst>
                                </p:cTn>
                              </p:par>
                            </p:childTnLst>
                          </p:cTn>
                        </p:par>
                        <p:par>
                          <p:cTn id="123" fill="hold" nodeType="afterGroup">
                            <p:stCondLst>
                              <p:cond delay="22000"/>
                            </p:stCondLst>
                            <p:childTnLst>
                              <p:par>
                                <p:cTn id="124" presetID="26" presetClass="entr" presetSubtype="0" fill="hold" grpId="0" nodeType="afterEffect">
                                  <p:stCondLst>
                                    <p:cond delay="0"/>
                                  </p:stCondLst>
                                  <p:childTnLst>
                                    <p:set>
                                      <p:cBhvr>
                                        <p:cTn id="125" dur="1" fill="hold">
                                          <p:stCondLst>
                                            <p:cond delay="0"/>
                                          </p:stCondLst>
                                        </p:cTn>
                                        <p:tgtEl>
                                          <p:spTgt spid="164874"/>
                                        </p:tgtEl>
                                        <p:attrNameLst>
                                          <p:attrName>style.visibility</p:attrName>
                                        </p:attrNameLst>
                                      </p:cBhvr>
                                      <p:to>
                                        <p:strVal val="visible"/>
                                      </p:to>
                                    </p:set>
                                    <p:animEffect transition="in" filter="wipe(down)">
                                      <p:cBhvr>
                                        <p:cTn id="126" dur="580">
                                          <p:stCondLst>
                                            <p:cond delay="0"/>
                                          </p:stCondLst>
                                        </p:cTn>
                                        <p:tgtEl>
                                          <p:spTgt spid="164874"/>
                                        </p:tgtEl>
                                      </p:cBhvr>
                                    </p:animEffect>
                                    <p:anim calcmode="lin" valueType="num">
                                      <p:cBhvr>
                                        <p:cTn id="127" dur="1822" tmFilter="0,0; 0.14,0.36; 0.43,0.73; 0.71,0.91; 1.0,1.0">
                                          <p:stCondLst>
                                            <p:cond delay="0"/>
                                          </p:stCondLst>
                                        </p:cTn>
                                        <p:tgtEl>
                                          <p:spTgt spid="16487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6487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6487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6487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6487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64874"/>
                                        </p:tgtEl>
                                      </p:cBhvr>
                                      <p:to x="100000" y="60000"/>
                                    </p:animScale>
                                    <p:animScale>
                                      <p:cBhvr>
                                        <p:cTn id="133" dur="166" decel="50000">
                                          <p:stCondLst>
                                            <p:cond delay="676"/>
                                          </p:stCondLst>
                                        </p:cTn>
                                        <p:tgtEl>
                                          <p:spTgt spid="164874"/>
                                        </p:tgtEl>
                                      </p:cBhvr>
                                      <p:to x="100000" y="100000"/>
                                    </p:animScale>
                                    <p:animScale>
                                      <p:cBhvr>
                                        <p:cTn id="134" dur="26">
                                          <p:stCondLst>
                                            <p:cond delay="1312"/>
                                          </p:stCondLst>
                                        </p:cTn>
                                        <p:tgtEl>
                                          <p:spTgt spid="164874"/>
                                        </p:tgtEl>
                                      </p:cBhvr>
                                      <p:to x="100000" y="80000"/>
                                    </p:animScale>
                                    <p:animScale>
                                      <p:cBhvr>
                                        <p:cTn id="135" dur="166" decel="50000">
                                          <p:stCondLst>
                                            <p:cond delay="1338"/>
                                          </p:stCondLst>
                                        </p:cTn>
                                        <p:tgtEl>
                                          <p:spTgt spid="164874"/>
                                        </p:tgtEl>
                                      </p:cBhvr>
                                      <p:to x="100000" y="100000"/>
                                    </p:animScale>
                                    <p:animScale>
                                      <p:cBhvr>
                                        <p:cTn id="136" dur="26">
                                          <p:stCondLst>
                                            <p:cond delay="1642"/>
                                          </p:stCondLst>
                                        </p:cTn>
                                        <p:tgtEl>
                                          <p:spTgt spid="164874"/>
                                        </p:tgtEl>
                                      </p:cBhvr>
                                      <p:to x="100000" y="90000"/>
                                    </p:animScale>
                                    <p:animScale>
                                      <p:cBhvr>
                                        <p:cTn id="137" dur="166" decel="50000">
                                          <p:stCondLst>
                                            <p:cond delay="1668"/>
                                          </p:stCondLst>
                                        </p:cTn>
                                        <p:tgtEl>
                                          <p:spTgt spid="164874"/>
                                        </p:tgtEl>
                                      </p:cBhvr>
                                      <p:to x="100000" y="100000"/>
                                    </p:animScale>
                                    <p:animScale>
                                      <p:cBhvr>
                                        <p:cTn id="138" dur="26">
                                          <p:stCondLst>
                                            <p:cond delay="1808"/>
                                          </p:stCondLst>
                                        </p:cTn>
                                        <p:tgtEl>
                                          <p:spTgt spid="164874"/>
                                        </p:tgtEl>
                                      </p:cBhvr>
                                      <p:to x="100000" y="95000"/>
                                    </p:animScale>
                                    <p:animScale>
                                      <p:cBhvr>
                                        <p:cTn id="139" dur="166" decel="50000">
                                          <p:stCondLst>
                                            <p:cond delay="1834"/>
                                          </p:stCondLst>
                                        </p:cTn>
                                        <p:tgtEl>
                                          <p:spTgt spid="164874"/>
                                        </p:tgtEl>
                                      </p:cBhvr>
                                      <p:to x="100000" y="100000"/>
                                    </p:animScale>
                                  </p:childTnLst>
                                </p:cTn>
                              </p:par>
                            </p:childTnLst>
                          </p:cTn>
                        </p:par>
                        <p:par>
                          <p:cTn id="140" fill="hold" nodeType="afterGroup">
                            <p:stCondLst>
                              <p:cond delay="24000"/>
                            </p:stCondLst>
                            <p:childTnLst>
                              <p:par>
                                <p:cTn id="141" presetID="51" presetClass="entr" presetSubtype="0" fill="hold" nodeType="afterEffect">
                                  <p:stCondLst>
                                    <p:cond delay="0"/>
                                  </p:stCondLst>
                                  <p:childTnLst>
                                    <p:set>
                                      <p:cBhvr>
                                        <p:cTn id="142" dur="1" fill="hold">
                                          <p:stCondLst>
                                            <p:cond delay="0"/>
                                          </p:stCondLst>
                                        </p:cTn>
                                        <p:tgtEl>
                                          <p:spTgt spid="164873"/>
                                        </p:tgtEl>
                                        <p:attrNameLst>
                                          <p:attrName>style.visibility</p:attrName>
                                        </p:attrNameLst>
                                      </p:cBhvr>
                                      <p:to>
                                        <p:strVal val="visible"/>
                                      </p:to>
                                    </p:set>
                                    <p:animEffect transition="in" filter="fade">
                                      <p:cBhvr>
                                        <p:cTn id="143" dur="770" decel="100000"/>
                                        <p:tgtEl>
                                          <p:spTgt spid="164873"/>
                                        </p:tgtEl>
                                      </p:cBhvr>
                                    </p:animEffect>
                                    <p:animScale>
                                      <p:cBhvr>
                                        <p:cTn id="144" dur="770" decel="100000"/>
                                        <p:tgtEl>
                                          <p:spTgt spid="164873"/>
                                        </p:tgtEl>
                                      </p:cBhvr>
                                      <p:from x="10000" y="10000"/>
                                      <p:to x="200000" y="450000"/>
                                    </p:animScale>
                                    <p:animScale>
                                      <p:cBhvr>
                                        <p:cTn id="145" dur="1230" accel="100000" fill="hold">
                                          <p:stCondLst>
                                            <p:cond delay="770"/>
                                          </p:stCondLst>
                                        </p:cTn>
                                        <p:tgtEl>
                                          <p:spTgt spid="164873"/>
                                        </p:tgtEl>
                                      </p:cBhvr>
                                      <p:from x="200000" y="450000"/>
                                      <p:to x="100000" y="100000"/>
                                    </p:animScale>
                                    <p:set>
                                      <p:cBhvr>
                                        <p:cTn id="146" dur="770" fill="hold"/>
                                        <p:tgtEl>
                                          <p:spTgt spid="164873"/>
                                        </p:tgtEl>
                                        <p:attrNameLst>
                                          <p:attrName>ppt_x</p:attrName>
                                        </p:attrNameLst>
                                      </p:cBhvr>
                                      <p:to>
                                        <p:strVal val="(0.5)"/>
                                      </p:to>
                                    </p:set>
                                    <p:anim from="(0.5)" to="(#ppt_x)" calcmode="lin" valueType="num">
                                      <p:cBhvr>
                                        <p:cTn id="147" dur="1230" accel="100000" fill="hold">
                                          <p:stCondLst>
                                            <p:cond delay="770"/>
                                          </p:stCondLst>
                                        </p:cTn>
                                        <p:tgtEl>
                                          <p:spTgt spid="164873"/>
                                        </p:tgtEl>
                                        <p:attrNameLst>
                                          <p:attrName>ppt_x</p:attrName>
                                        </p:attrNameLst>
                                      </p:cBhvr>
                                    </p:anim>
                                    <p:set>
                                      <p:cBhvr>
                                        <p:cTn id="148" dur="770" fill="hold"/>
                                        <p:tgtEl>
                                          <p:spTgt spid="164873"/>
                                        </p:tgtEl>
                                        <p:attrNameLst>
                                          <p:attrName>ppt_y</p:attrName>
                                        </p:attrNameLst>
                                      </p:cBhvr>
                                      <p:to>
                                        <p:strVal val="(#ppt_y+0.4)"/>
                                      </p:to>
                                    </p:set>
                                    <p:anim from="(#ppt_y+0.4)" to="(#ppt_y)" calcmode="lin" valueType="num">
                                      <p:cBhvr>
                                        <p:cTn id="149" dur="1230" accel="100000" fill="hold">
                                          <p:stCondLst>
                                            <p:cond delay="770"/>
                                          </p:stCondLst>
                                        </p:cTn>
                                        <p:tgtEl>
                                          <p:spTgt spid="164873"/>
                                        </p:tgtEl>
                                        <p:attrNameLst>
                                          <p:attrName>ppt_y</p:attrName>
                                        </p:attrNameLst>
                                      </p:cBhvr>
                                    </p:anim>
                                  </p:childTnLst>
                                </p:cTn>
                              </p:par>
                            </p:childTnLst>
                          </p:cTn>
                        </p:par>
                        <p:par>
                          <p:cTn id="150" fill="hold" nodeType="afterGroup">
                            <p:stCondLst>
                              <p:cond delay="26000"/>
                            </p:stCondLst>
                            <p:childTnLst>
                              <p:par>
                                <p:cTn id="151" presetID="56" presetClass="entr" presetSubtype="0" fill="hold" grpId="0" nodeType="afterEffect">
                                  <p:stCondLst>
                                    <p:cond delay="0"/>
                                  </p:stCondLst>
                                  <p:iterate type="lt">
                                    <p:tmPct val="10000"/>
                                  </p:iterate>
                                  <p:childTnLst>
                                    <p:set>
                                      <p:cBhvr>
                                        <p:cTn id="152" dur="1" fill="hold">
                                          <p:stCondLst>
                                            <p:cond delay="0"/>
                                          </p:stCondLst>
                                        </p:cTn>
                                        <p:tgtEl>
                                          <p:spTgt spid="164880"/>
                                        </p:tgtEl>
                                        <p:attrNameLst>
                                          <p:attrName>style.visibility</p:attrName>
                                        </p:attrNameLst>
                                      </p:cBhvr>
                                      <p:to>
                                        <p:strVal val="visible"/>
                                      </p:to>
                                    </p:set>
                                    <p:anim by="(-#ppt_w*2)" calcmode="lin" valueType="num">
                                      <p:cBhvr rctx="PPT">
                                        <p:cTn id="153" dur="500" autoRev="1" fill="hold">
                                          <p:stCondLst>
                                            <p:cond delay="0"/>
                                          </p:stCondLst>
                                        </p:cTn>
                                        <p:tgtEl>
                                          <p:spTgt spid="164880"/>
                                        </p:tgtEl>
                                        <p:attrNameLst>
                                          <p:attrName>ppt_w</p:attrName>
                                        </p:attrNameLst>
                                      </p:cBhvr>
                                    </p:anim>
                                    <p:anim by="(#ppt_w*0.50)" calcmode="lin" valueType="num">
                                      <p:cBhvr>
                                        <p:cTn id="154" dur="500" decel="50000" autoRev="1" fill="hold">
                                          <p:stCondLst>
                                            <p:cond delay="0"/>
                                          </p:stCondLst>
                                        </p:cTn>
                                        <p:tgtEl>
                                          <p:spTgt spid="164880"/>
                                        </p:tgtEl>
                                        <p:attrNameLst>
                                          <p:attrName>ppt_x</p:attrName>
                                        </p:attrNameLst>
                                      </p:cBhvr>
                                    </p:anim>
                                    <p:anim from="(-#ppt_h/2)" to="(#ppt_y)" calcmode="lin" valueType="num">
                                      <p:cBhvr>
                                        <p:cTn id="155" dur="1000" fill="hold">
                                          <p:stCondLst>
                                            <p:cond delay="0"/>
                                          </p:stCondLst>
                                        </p:cTn>
                                        <p:tgtEl>
                                          <p:spTgt spid="164880"/>
                                        </p:tgtEl>
                                        <p:attrNameLst>
                                          <p:attrName>ppt_y</p:attrName>
                                        </p:attrNameLst>
                                      </p:cBhvr>
                                    </p:anim>
                                    <p:animRot by="21600000">
                                      <p:cBhvr>
                                        <p:cTn id="156" dur="1000" fill="hold">
                                          <p:stCondLst>
                                            <p:cond delay="0"/>
                                          </p:stCondLst>
                                        </p:cTn>
                                        <p:tgtEl>
                                          <p:spTgt spid="1648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animBg="1"/>
      <p:bldP spid="164874" grpId="0" animBg="1"/>
      <p:bldP spid="164875" grpId="0" animBg="1"/>
      <p:bldP spid="164876" grpId="0" animBg="1"/>
      <p:bldP spid="164877" grpId="0" animBg="1"/>
      <p:bldP spid="164878" grpId="0" animBg="1"/>
      <p:bldP spid="164879" grpId="0" animBg="1"/>
      <p:bldP spid="164880" grpId="0" animBg="1"/>
      <p:bldP spid="16488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0"/>
            <a:ext cx="9144000" cy="1139825"/>
          </a:xfrm>
        </p:spPr>
        <p:style>
          <a:lnRef idx="1">
            <a:schemeClr val="accent3"/>
          </a:lnRef>
          <a:fillRef idx="2">
            <a:schemeClr val="accent3"/>
          </a:fillRef>
          <a:effectRef idx="1">
            <a:schemeClr val="accent3"/>
          </a:effectRef>
          <a:fontRef idx="minor">
            <a:schemeClr val="dk1"/>
          </a:fontRef>
        </p:style>
        <p:txBody>
          <a:bodyPr>
            <a:normAutofit fontScale="90000"/>
          </a:bodyPr>
          <a:lstStyle/>
          <a:p>
            <a:pPr eaLnBrk="1" hangingPunct="1"/>
            <a:r>
              <a:rPr lang="tr-TR" sz="7000" b="1" u="sng" dirty="0">
                <a:latin typeface="Monotype Corsiva" pitchFamily="66" charset="0"/>
              </a:rPr>
              <a:t>4. MOTİVASYON</a:t>
            </a:r>
            <a:r>
              <a:rPr lang="tr-TR" b="1" u="sng" dirty="0"/>
              <a:t> </a:t>
            </a:r>
          </a:p>
        </p:txBody>
      </p:sp>
      <p:sp>
        <p:nvSpPr>
          <p:cNvPr id="75781" name="Text Box 5"/>
          <p:cNvSpPr txBox="1">
            <a:spLocks noChangeArrowheads="1"/>
          </p:cNvSpPr>
          <p:nvPr/>
        </p:nvSpPr>
        <p:spPr bwMode="auto">
          <a:xfrm>
            <a:off x="755650" y="1557338"/>
            <a:ext cx="7993063" cy="4486275"/>
          </a:xfrm>
          <a:prstGeom prst="rect">
            <a:avLst/>
          </a:prstGeom>
          <a:noFill/>
          <a:ln w="9525">
            <a:noFill/>
            <a:miter lim="800000"/>
            <a:headEnd type="none" w="sm" len="sm"/>
            <a:tailEnd type="none" w="sm" len="sm"/>
          </a:ln>
          <a:effectLst/>
        </p:spPr>
        <p:txBody>
          <a:bodyPr>
            <a:spAutoFit/>
          </a:bodyPr>
          <a:lstStyle/>
          <a:p>
            <a:pPr eaLnBrk="0" hangingPunct="0">
              <a:buClr>
                <a:schemeClr val="bg1"/>
              </a:buClr>
              <a:buFont typeface="Wingdings" pitchFamily="2" charset="2"/>
              <a:buChar char="["/>
              <a:defRPr/>
            </a:pPr>
            <a:r>
              <a:rPr lang="tr-TR" sz="3600">
                <a:solidFill>
                  <a:srgbClr val="FF9966"/>
                </a:solidFill>
                <a:effectLst>
                  <a:outerShdw blurRad="38100" dist="38100" dir="2700000" algn="tl">
                    <a:srgbClr val="C0C0C0"/>
                  </a:outerShdw>
                </a:effectLst>
                <a:latin typeface="Arial" charset="0"/>
              </a:rPr>
              <a:t> </a:t>
            </a:r>
            <a:r>
              <a:rPr lang="tr-TR" sz="3600" b="1">
                <a:solidFill>
                  <a:srgbClr val="FF9966"/>
                </a:solidFill>
                <a:effectLst>
                  <a:outerShdw blurRad="38100" dist="38100" dir="2700000" algn="tl">
                    <a:srgbClr val="C0C0C0"/>
                  </a:outerShdw>
                </a:effectLst>
                <a:latin typeface="Comic Sans MS" pitchFamily="66" charset="0"/>
              </a:rPr>
              <a:t>Çalışmaları ertelemeyin.</a:t>
            </a:r>
          </a:p>
          <a:p>
            <a:pPr eaLnBrk="0" hangingPunct="0">
              <a:buClr>
                <a:schemeClr val="bg1"/>
              </a:buClr>
              <a:buFont typeface="Wingdings" pitchFamily="2" charset="2"/>
              <a:buNone/>
              <a:defRPr/>
            </a:pPr>
            <a:endParaRPr lang="tr-TR" sz="3600" b="1">
              <a:solidFill>
                <a:srgbClr val="FF9966"/>
              </a:solidFill>
              <a:effectLst>
                <a:outerShdw blurRad="38100" dist="38100" dir="2700000" algn="tl">
                  <a:srgbClr val="C0C0C0"/>
                </a:outerShdw>
              </a:effectLst>
              <a:latin typeface="Comic Sans MS" pitchFamily="66" charset="0"/>
            </a:endParaRPr>
          </a:p>
          <a:p>
            <a:pPr eaLnBrk="0" hangingPunct="0">
              <a:buClr>
                <a:schemeClr val="bg1"/>
              </a:buClr>
              <a:buFont typeface="Wingdings" pitchFamily="2" charset="2"/>
              <a:buChar char="["/>
              <a:defRPr/>
            </a:pPr>
            <a:r>
              <a:rPr lang="tr-TR" sz="3600" b="1">
                <a:solidFill>
                  <a:srgbClr val="FF9966"/>
                </a:solidFill>
                <a:effectLst>
                  <a:outerShdw blurRad="38100" dist="38100" dir="2700000" algn="tl">
                    <a:srgbClr val="C0C0C0"/>
                  </a:outerShdw>
                </a:effectLst>
                <a:latin typeface="Comic Sans MS" pitchFamily="66" charset="0"/>
              </a:rPr>
              <a:t> </a:t>
            </a:r>
            <a:r>
              <a:rPr lang="tr-TR" sz="3600" b="1">
                <a:solidFill>
                  <a:srgbClr val="6699FF"/>
                </a:solidFill>
                <a:effectLst>
                  <a:outerShdw blurRad="38100" dist="38100" dir="2700000" algn="tl">
                    <a:srgbClr val="C0C0C0"/>
                  </a:outerShdw>
                </a:effectLst>
                <a:latin typeface="Comic Sans MS" pitchFamily="66" charset="0"/>
              </a:rPr>
              <a:t>Olumlu düşünün. </a:t>
            </a:r>
          </a:p>
          <a:p>
            <a:pPr eaLnBrk="0" hangingPunct="0">
              <a:buClr>
                <a:schemeClr val="bg1"/>
              </a:buClr>
              <a:buFont typeface="Wingdings" pitchFamily="2" charset="2"/>
              <a:buNone/>
              <a:defRPr/>
            </a:pPr>
            <a:endParaRPr lang="tr-TR" sz="3600" b="1">
              <a:solidFill>
                <a:srgbClr val="6699FF"/>
              </a:solidFill>
              <a:effectLst>
                <a:outerShdw blurRad="38100" dist="38100" dir="2700000" algn="tl">
                  <a:srgbClr val="C0C0C0"/>
                </a:outerShdw>
              </a:effectLst>
              <a:latin typeface="Comic Sans MS" pitchFamily="66" charset="0"/>
            </a:endParaRPr>
          </a:p>
          <a:p>
            <a:pPr eaLnBrk="0" hangingPunct="0">
              <a:buClr>
                <a:schemeClr val="bg1"/>
              </a:buClr>
              <a:buFont typeface="Wingdings" pitchFamily="2" charset="2"/>
              <a:buChar char="["/>
              <a:defRPr/>
            </a:pPr>
            <a:r>
              <a:rPr lang="tr-TR" sz="3600" b="1">
                <a:solidFill>
                  <a:srgbClr val="FF9966"/>
                </a:solidFill>
                <a:effectLst>
                  <a:outerShdw blurRad="38100" dist="38100" dir="2700000" algn="tl">
                    <a:srgbClr val="C0C0C0"/>
                  </a:outerShdw>
                </a:effectLst>
                <a:latin typeface="Comic Sans MS" pitchFamily="66" charset="0"/>
              </a:rPr>
              <a:t> </a:t>
            </a:r>
            <a:r>
              <a:rPr lang="tr-TR" sz="3600" b="1">
                <a:solidFill>
                  <a:srgbClr val="9966FF"/>
                </a:solidFill>
                <a:effectLst>
                  <a:outerShdw blurRad="38100" dist="38100" dir="2700000" algn="tl">
                    <a:srgbClr val="C0C0C0"/>
                  </a:outerShdw>
                </a:effectLst>
                <a:latin typeface="Comic Sans MS" pitchFamily="66" charset="0"/>
              </a:rPr>
              <a:t>Hedefi hayal edin. </a:t>
            </a:r>
          </a:p>
          <a:p>
            <a:pPr eaLnBrk="0" hangingPunct="0">
              <a:buClr>
                <a:schemeClr val="bg1"/>
              </a:buClr>
              <a:buFont typeface="Wingdings" pitchFamily="2" charset="2"/>
              <a:buNone/>
              <a:defRPr/>
            </a:pPr>
            <a:endParaRPr lang="tr-TR" sz="3600" b="1">
              <a:solidFill>
                <a:srgbClr val="9966FF"/>
              </a:solidFill>
              <a:effectLst>
                <a:outerShdw blurRad="38100" dist="38100" dir="2700000" algn="tl">
                  <a:srgbClr val="C0C0C0"/>
                </a:outerShdw>
              </a:effectLst>
              <a:latin typeface="Comic Sans MS" pitchFamily="66" charset="0"/>
            </a:endParaRPr>
          </a:p>
          <a:p>
            <a:pPr eaLnBrk="0" hangingPunct="0">
              <a:buClr>
                <a:schemeClr val="bg1"/>
              </a:buClr>
              <a:buFont typeface="Wingdings" pitchFamily="2" charset="2"/>
              <a:buChar char="["/>
              <a:defRPr/>
            </a:pPr>
            <a:r>
              <a:rPr lang="tr-TR" sz="3600" b="1">
                <a:solidFill>
                  <a:srgbClr val="339933"/>
                </a:solidFill>
                <a:effectLst>
                  <a:outerShdw blurRad="38100" dist="38100" dir="2700000" algn="tl">
                    <a:srgbClr val="C0C0C0"/>
                  </a:outerShdw>
                </a:effectLst>
                <a:latin typeface="Comic Sans MS" pitchFamily="66" charset="0"/>
              </a:rPr>
              <a:t> Anlarsanız seversiniz…</a:t>
            </a:r>
          </a:p>
          <a:p>
            <a:pPr eaLnBrk="0" hangingPunct="0">
              <a:defRPr/>
            </a:pPr>
            <a:endParaRPr lang="tr-TR" sz="3600" b="1">
              <a:solidFill>
                <a:srgbClr val="339933"/>
              </a:solidFill>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diamond(in)">
                                      <p:cBhvr>
                                        <p:cTn id="7" dur="2000"/>
                                        <p:tgtEl>
                                          <p:spTgt spid="75778"/>
                                        </p:tgtEl>
                                      </p:cBhvr>
                                    </p:animEffect>
                                  </p:childTnLst>
                                </p:cTn>
                              </p:par>
                            </p:childTnLst>
                          </p:cTn>
                        </p:par>
                        <p:par>
                          <p:cTn id="8" fill="hold" nodeType="afterGroup">
                            <p:stCondLst>
                              <p:cond delay="2000"/>
                            </p:stCondLst>
                            <p:childTnLst>
                              <p:par>
                                <p:cTn id="9" presetID="5" presetClass="entr" presetSubtype="10" fill="hold" nodeType="afterEffect">
                                  <p:stCondLst>
                                    <p:cond delay="2000"/>
                                  </p:stCondLst>
                                  <p:childTnLst>
                                    <p:set>
                                      <p:cBhvr>
                                        <p:cTn id="10" dur="1" fill="hold">
                                          <p:stCondLst>
                                            <p:cond delay="0"/>
                                          </p:stCondLst>
                                        </p:cTn>
                                        <p:tgtEl>
                                          <p:spTgt spid="75781">
                                            <p:txEl>
                                              <p:pRg st="0" end="0"/>
                                            </p:txEl>
                                          </p:spTgt>
                                        </p:tgtEl>
                                        <p:attrNameLst>
                                          <p:attrName>style.visibility</p:attrName>
                                        </p:attrNameLst>
                                      </p:cBhvr>
                                      <p:to>
                                        <p:strVal val="visible"/>
                                      </p:to>
                                    </p:set>
                                    <p:animEffect transition="in" filter="checkerboard(across)">
                                      <p:cBhvr>
                                        <p:cTn id="11" dur="500"/>
                                        <p:tgtEl>
                                          <p:spTgt spid="75781">
                                            <p:txEl>
                                              <p:pRg st="0" end="0"/>
                                            </p:txEl>
                                          </p:spTgt>
                                        </p:tgtEl>
                                      </p:cBhvr>
                                    </p:animEffect>
                                  </p:childTnLst>
                                </p:cTn>
                              </p:par>
                            </p:childTnLst>
                          </p:cTn>
                        </p:par>
                        <p:par>
                          <p:cTn id="12" fill="hold" nodeType="afterGroup">
                            <p:stCondLst>
                              <p:cond delay="4500"/>
                            </p:stCondLst>
                            <p:childTnLst>
                              <p:par>
                                <p:cTn id="13" presetID="17" presetClass="entr" presetSubtype="10" fill="hold" nodeType="afterEffect">
                                  <p:stCondLst>
                                    <p:cond delay="2000"/>
                                  </p:stCondLst>
                                  <p:childTnLst>
                                    <p:set>
                                      <p:cBhvr>
                                        <p:cTn id="14" dur="1" fill="hold">
                                          <p:stCondLst>
                                            <p:cond delay="0"/>
                                          </p:stCondLst>
                                        </p:cTn>
                                        <p:tgtEl>
                                          <p:spTgt spid="75781">
                                            <p:txEl>
                                              <p:pRg st="2" end="2"/>
                                            </p:txEl>
                                          </p:spTgt>
                                        </p:tgtEl>
                                        <p:attrNameLst>
                                          <p:attrName>style.visibility</p:attrName>
                                        </p:attrNameLst>
                                      </p:cBhvr>
                                      <p:to>
                                        <p:strVal val="visible"/>
                                      </p:to>
                                    </p:set>
                                    <p:anim calcmode="lin" valueType="num">
                                      <p:cBhvr>
                                        <p:cTn id="15" dur="500" fill="hold"/>
                                        <p:tgtEl>
                                          <p:spTgt spid="75781">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75781">
                                            <p:txEl>
                                              <p:pRg st="2" end="2"/>
                                            </p:txEl>
                                          </p:spTgt>
                                        </p:tgtEl>
                                        <p:attrNameLst>
                                          <p:attrName>ppt_h</p:attrName>
                                        </p:attrNameLst>
                                      </p:cBhvr>
                                      <p:tavLst>
                                        <p:tav tm="0">
                                          <p:val>
                                            <p:strVal val="#ppt_h"/>
                                          </p:val>
                                        </p:tav>
                                        <p:tav tm="100000">
                                          <p:val>
                                            <p:strVal val="#ppt_h"/>
                                          </p:val>
                                        </p:tav>
                                      </p:tavLst>
                                    </p:anim>
                                  </p:childTnLst>
                                </p:cTn>
                              </p:par>
                            </p:childTnLst>
                          </p:cTn>
                        </p:par>
                        <p:par>
                          <p:cTn id="17" fill="hold" nodeType="afterGroup">
                            <p:stCondLst>
                              <p:cond delay="7000"/>
                            </p:stCondLst>
                            <p:childTnLst>
                              <p:par>
                                <p:cTn id="18" presetID="10" presetClass="entr" presetSubtype="0" fill="hold" nodeType="afterEffect">
                                  <p:stCondLst>
                                    <p:cond delay="2000"/>
                                  </p:stCondLst>
                                  <p:childTnLst>
                                    <p:set>
                                      <p:cBhvr>
                                        <p:cTn id="19" dur="1" fill="hold">
                                          <p:stCondLst>
                                            <p:cond delay="0"/>
                                          </p:stCondLst>
                                        </p:cTn>
                                        <p:tgtEl>
                                          <p:spTgt spid="75781">
                                            <p:txEl>
                                              <p:pRg st="4" end="4"/>
                                            </p:txEl>
                                          </p:spTgt>
                                        </p:tgtEl>
                                        <p:attrNameLst>
                                          <p:attrName>style.visibility</p:attrName>
                                        </p:attrNameLst>
                                      </p:cBhvr>
                                      <p:to>
                                        <p:strVal val="visible"/>
                                      </p:to>
                                    </p:set>
                                    <p:animEffect transition="in" filter="fade">
                                      <p:cBhvr>
                                        <p:cTn id="20" dur="2000"/>
                                        <p:tgtEl>
                                          <p:spTgt spid="75781">
                                            <p:txEl>
                                              <p:pRg st="4" end="4"/>
                                            </p:txEl>
                                          </p:spTgt>
                                        </p:tgtEl>
                                      </p:cBhvr>
                                    </p:animEffect>
                                  </p:childTnLst>
                                </p:cTn>
                              </p:par>
                            </p:childTnLst>
                          </p:cTn>
                        </p:par>
                        <p:par>
                          <p:cTn id="21" fill="hold" nodeType="afterGroup">
                            <p:stCondLst>
                              <p:cond delay="11000"/>
                            </p:stCondLst>
                            <p:childTnLst>
                              <p:par>
                                <p:cTn id="22" presetID="26" presetClass="entr" presetSubtype="0" fill="hold" nodeType="afterEffect">
                                  <p:stCondLst>
                                    <p:cond delay="2000"/>
                                  </p:stCondLst>
                                  <p:childTnLst>
                                    <p:set>
                                      <p:cBhvr>
                                        <p:cTn id="23" dur="1" fill="hold">
                                          <p:stCondLst>
                                            <p:cond delay="0"/>
                                          </p:stCondLst>
                                        </p:cTn>
                                        <p:tgtEl>
                                          <p:spTgt spid="75781">
                                            <p:txEl>
                                              <p:pRg st="6" end="6"/>
                                            </p:txEl>
                                          </p:spTgt>
                                        </p:tgtEl>
                                        <p:attrNameLst>
                                          <p:attrName>style.visibility</p:attrName>
                                        </p:attrNameLst>
                                      </p:cBhvr>
                                      <p:to>
                                        <p:strVal val="visible"/>
                                      </p:to>
                                    </p:set>
                                    <p:animEffect transition="in" filter="wipe(down)">
                                      <p:cBhvr>
                                        <p:cTn id="24" dur="580">
                                          <p:stCondLst>
                                            <p:cond delay="0"/>
                                          </p:stCondLst>
                                        </p:cTn>
                                        <p:tgtEl>
                                          <p:spTgt spid="75781">
                                            <p:txEl>
                                              <p:pRg st="6" end="6"/>
                                            </p:txEl>
                                          </p:spTgt>
                                        </p:tgtEl>
                                      </p:cBhvr>
                                    </p:animEffect>
                                    <p:anim calcmode="lin" valueType="num">
                                      <p:cBhvr>
                                        <p:cTn id="25" dur="1822" tmFilter="0,0; 0.14,0.36; 0.43,0.73; 0.71,0.91; 1.0,1.0">
                                          <p:stCondLst>
                                            <p:cond delay="0"/>
                                          </p:stCondLst>
                                        </p:cTn>
                                        <p:tgtEl>
                                          <p:spTgt spid="75781">
                                            <p:txEl>
                                              <p:pRg st="6" end="6"/>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5781">
                                            <p:txEl>
                                              <p:pRg st="6" end="6"/>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5781">
                                            <p:txEl>
                                              <p:pRg st="6" end="6"/>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5781">
                                            <p:txEl>
                                              <p:pRg st="6" end="6"/>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5781">
                                            <p:txEl>
                                              <p:pRg st="6" end="6"/>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75781">
                                            <p:txEl>
                                              <p:pRg st="6" end="6"/>
                                            </p:txEl>
                                          </p:spTgt>
                                        </p:tgtEl>
                                      </p:cBhvr>
                                      <p:to x="100000" y="60000"/>
                                    </p:animScale>
                                    <p:animScale>
                                      <p:cBhvr>
                                        <p:cTn id="31" dur="166" decel="50000">
                                          <p:stCondLst>
                                            <p:cond delay="676"/>
                                          </p:stCondLst>
                                        </p:cTn>
                                        <p:tgtEl>
                                          <p:spTgt spid="75781">
                                            <p:txEl>
                                              <p:pRg st="6" end="6"/>
                                            </p:txEl>
                                          </p:spTgt>
                                        </p:tgtEl>
                                      </p:cBhvr>
                                      <p:to x="100000" y="100000"/>
                                    </p:animScale>
                                    <p:animScale>
                                      <p:cBhvr>
                                        <p:cTn id="32" dur="26">
                                          <p:stCondLst>
                                            <p:cond delay="1312"/>
                                          </p:stCondLst>
                                        </p:cTn>
                                        <p:tgtEl>
                                          <p:spTgt spid="75781">
                                            <p:txEl>
                                              <p:pRg st="6" end="6"/>
                                            </p:txEl>
                                          </p:spTgt>
                                        </p:tgtEl>
                                      </p:cBhvr>
                                      <p:to x="100000" y="80000"/>
                                    </p:animScale>
                                    <p:animScale>
                                      <p:cBhvr>
                                        <p:cTn id="33" dur="166" decel="50000">
                                          <p:stCondLst>
                                            <p:cond delay="1338"/>
                                          </p:stCondLst>
                                        </p:cTn>
                                        <p:tgtEl>
                                          <p:spTgt spid="75781">
                                            <p:txEl>
                                              <p:pRg st="6" end="6"/>
                                            </p:txEl>
                                          </p:spTgt>
                                        </p:tgtEl>
                                      </p:cBhvr>
                                      <p:to x="100000" y="100000"/>
                                    </p:animScale>
                                    <p:animScale>
                                      <p:cBhvr>
                                        <p:cTn id="34" dur="26">
                                          <p:stCondLst>
                                            <p:cond delay="1642"/>
                                          </p:stCondLst>
                                        </p:cTn>
                                        <p:tgtEl>
                                          <p:spTgt spid="75781">
                                            <p:txEl>
                                              <p:pRg st="6" end="6"/>
                                            </p:txEl>
                                          </p:spTgt>
                                        </p:tgtEl>
                                      </p:cBhvr>
                                      <p:to x="100000" y="90000"/>
                                    </p:animScale>
                                    <p:animScale>
                                      <p:cBhvr>
                                        <p:cTn id="35" dur="166" decel="50000">
                                          <p:stCondLst>
                                            <p:cond delay="1668"/>
                                          </p:stCondLst>
                                        </p:cTn>
                                        <p:tgtEl>
                                          <p:spTgt spid="75781">
                                            <p:txEl>
                                              <p:pRg st="6" end="6"/>
                                            </p:txEl>
                                          </p:spTgt>
                                        </p:tgtEl>
                                      </p:cBhvr>
                                      <p:to x="100000" y="100000"/>
                                    </p:animScale>
                                    <p:animScale>
                                      <p:cBhvr>
                                        <p:cTn id="36" dur="26">
                                          <p:stCondLst>
                                            <p:cond delay="1808"/>
                                          </p:stCondLst>
                                        </p:cTn>
                                        <p:tgtEl>
                                          <p:spTgt spid="75781">
                                            <p:txEl>
                                              <p:pRg st="6" end="6"/>
                                            </p:txEl>
                                          </p:spTgt>
                                        </p:tgtEl>
                                      </p:cBhvr>
                                      <p:to x="100000" y="95000"/>
                                    </p:animScale>
                                    <p:animScale>
                                      <p:cBhvr>
                                        <p:cTn id="37" dur="166" decel="50000">
                                          <p:stCondLst>
                                            <p:cond delay="1834"/>
                                          </p:stCondLst>
                                        </p:cTn>
                                        <p:tgtEl>
                                          <p:spTgt spid="75781">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6" name="Rectangle 4"/>
          <p:cNvSpPr>
            <a:spLocks noGrp="1" noChangeArrowheads="1"/>
          </p:cNvSpPr>
          <p:nvPr>
            <p:ph type="body" sz="half" idx="2"/>
          </p:nvPr>
        </p:nvSpPr>
        <p:spPr>
          <a:xfrm>
            <a:off x="0" y="0"/>
            <a:ext cx="9144000" cy="6858000"/>
          </a:xfrm>
        </p:spPr>
        <p:txBody>
          <a:bodyPr/>
          <a:lstStyle/>
          <a:p>
            <a:pPr algn="ctr">
              <a:buFont typeface="Monotype Sorts" pitchFamily="2" charset="2"/>
              <a:buNone/>
            </a:pPr>
            <a:r>
              <a:rPr lang="tr-TR" sz="3000" b="1" dirty="0">
                <a:solidFill>
                  <a:srgbClr val="000000"/>
                </a:solidFill>
                <a:latin typeface="Comic Sans MS" pitchFamily="66" charset="0"/>
              </a:rPr>
              <a:t>Kendine güvenme</a:t>
            </a:r>
          </a:p>
          <a:p>
            <a:pPr algn="ctr">
              <a:buFont typeface="Monotype Sorts" pitchFamily="2" charset="2"/>
              <a:buNone/>
            </a:pPr>
            <a:r>
              <a:rPr lang="tr-TR" sz="3000" dirty="0">
                <a:solidFill>
                  <a:srgbClr val="000000"/>
                </a:solidFill>
                <a:latin typeface="Comic Sans MS" pitchFamily="66" charset="0"/>
              </a:rPr>
              <a:t>     Güven eksikliği olan bir öğrencinin, kendine güven duymasının en etkili yolu </a:t>
            </a:r>
            <a:r>
              <a:rPr lang="tr-TR" sz="3000" dirty="0">
                <a:solidFill>
                  <a:srgbClr val="0070C0"/>
                </a:solidFill>
                <a:latin typeface="Comic Sans MS" pitchFamily="66" charset="0"/>
              </a:rPr>
              <a:t>o işi başaracağına kendisini inandırmasıdır</a:t>
            </a:r>
            <a:r>
              <a:rPr lang="tr-TR" sz="3000" dirty="0">
                <a:solidFill>
                  <a:srgbClr val="000000"/>
                </a:solidFill>
                <a:latin typeface="Comic Sans MS" pitchFamily="66" charset="0"/>
              </a:rPr>
              <a:t>. Kendine güven duygusu aynı zamanda güçlü bir  irade ve kararlılığı  gerekli kılar. </a:t>
            </a:r>
            <a:r>
              <a:rPr lang="tr-TR" sz="3000" dirty="0">
                <a:solidFill>
                  <a:srgbClr val="C00000"/>
                </a:solidFill>
                <a:latin typeface="Comic Sans MS" pitchFamily="66" charset="0"/>
              </a:rPr>
              <a:t>Kararlılık</a:t>
            </a:r>
            <a:r>
              <a:rPr lang="tr-TR" sz="3000" dirty="0">
                <a:solidFill>
                  <a:srgbClr val="000000"/>
                </a:solidFill>
                <a:latin typeface="Comic Sans MS" pitchFamily="66" charset="0"/>
              </a:rPr>
              <a:t> engeller karşısında  gerilemeyi değil aksine bu </a:t>
            </a:r>
            <a:r>
              <a:rPr lang="tr-TR" sz="3000" dirty="0">
                <a:solidFill>
                  <a:srgbClr val="C00000"/>
                </a:solidFill>
                <a:latin typeface="Comic Sans MS" pitchFamily="66" charset="0"/>
              </a:rPr>
              <a:t>engellerle mücadele gücünü yaratır</a:t>
            </a:r>
            <a:r>
              <a:rPr lang="tr-TR" sz="3000" dirty="0">
                <a:solidFill>
                  <a:srgbClr val="000000"/>
                </a:solidFill>
                <a:latin typeface="Comic Sans MS" pitchFamily="66" charset="0"/>
              </a:rPr>
              <a:t>. Kararlılık, plan dışı  saatte canınız  çalışmak istemezse de kendinizi çalışmaya zorlamaktır. </a:t>
            </a:r>
            <a:r>
              <a:rPr lang="tr-TR" sz="3000" dirty="0">
                <a:solidFill>
                  <a:srgbClr val="C00000"/>
                </a:solidFill>
                <a:latin typeface="Comic Sans MS" pitchFamily="66" charset="0"/>
              </a:rPr>
              <a:t>Kolaydan zora </a:t>
            </a:r>
            <a:r>
              <a:rPr lang="tr-TR" sz="3000" dirty="0">
                <a:solidFill>
                  <a:srgbClr val="000000"/>
                </a:solidFill>
                <a:latin typeface="Comic Sans MS" pitchFamily="66" charset="0"/>
              </a:rPr>
              <a:t>doğru bir çalışma yolu izlemek, </a:t>
            </a:r>
            <a:r>
              <a:rPr lang="tr-TR" sz="3000" dirty="0">
                <a:solidFill>
                  <a:srgbClr val="C00000"/>
                </a:solidFill>
                <a:latin typeface="Comic Sans MS" pitchFamily="66" charset="0"/>
              </a:rPr>
              <a:t>okumak yerine yazarak  </a:t>
            </a:r>
            <a:r>
              <a:rPr lang="tr-TR" sz="3000" dirty="0">
                <a:solidFill>
                  <a:srgbClr val="000000"/>
                </a:solidFill>
                <a:latin typeface="Comic Sans MS" pitchFamily="66" charset="0"/>
              </a:rPr>
              <a:t>çalışmak dikkatin  toplanmasına yardımcı olur.</a:t>
            </a:r>
            <a:endParaRPr lang="tr-TR" sz="2800" dirty="0">
              <a:solidFill>
                <a:srgbClr val="000000"/>
              </a:solidFill>
              <a:latin typeface="Comic Sans MS" pitchFamily="66"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4516">
                                            <p:txEl>
                                              <p:pRg st="0" end="0"/>
                                            </p:txEl>
                                          </p:spTgt>
                                        </p:tgtEl>
                                        <p:attrNameLst>
                                          <p:attrName>style.visibility</p:attrName>
                                        </p:attrNameLst>
                                      </p:cBhvr>
                                      <p:to>
                                        <p:strVal val="visible"/>
                                      </p:to>
                                    </p:set>
                                    <p:anim calcmode="lin" valueType="num">
                                      <p:cBhvr>
                                        <p:cTn id="7" dur="1000" fill="hold"/>
                                        <p:tgtEl>
                                          <p:spTgt spid="6451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6451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451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64516">
                                            <p:txEl>
                                              <p:pRg st="1" end="1"/>
                                            </p:txEl>
                                          </p:spTgt>
                                        </p:tgtEl>
                                        <p:attrNameLst>
                                          <p:attrName>style.visibility</p:attrName>
                                        </p:attrNameLst>
                                      </p:cBhvr>
                                      <p:to>
                                        <p:strVal val="visible"/>
                                      </p:to>
                                    </p:set>
                                    <p:anim calcmode="lin" valueType="num">
                                      <p:cBhvr>
                                        <p:cTn id="14" dur="1000" fill="hold"/>
                                        <p:tgtEl>
                                          <p:spTgt spid="64516">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6451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45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0"/>
            <a:ext cx="9144000" cy="908050"/>
          </a:xfrm>
        </p:spPr>
        <p:style>
          <a:lnRef idx="1">
            <a:schemeClr val="accent3"/>
          </a:lnRef>
          <a:fillRef idx="2">
            <a:schemeClr val="accent3"/>
          </a:fillRef>
          <a:effectRef idx="1">
            <a:schemeClr val="accent3"/>
          </a:effectRef>
          <a:fontRef idx="minor">
            <a:schemeClr val="dk1"/>
          </a:fontRef>
        </p:style>
        <p:txBody>
          <a:bodyPr>
            <a:normAutofit fontScale="90000"/>
          </a:bodyPr>
          <a:lstStyle/>
          <a:p>
            <a:pPr eaLnBrk="1" hangingPunct="1"/>
            <a:r>
              <a:rPr lang="tr-TR" sz="7000" b="1" u="sng" dirty="0">
                <a:solidFill>
                  <a:schemeClr val="tx1"/>
                </a:solidFill>
                <a:latin typeface="Monotype Corsiva" pitchFamily="66" charset="0"/>
              </a:rPr>
              <a:t>5. KONSANTRASYON</a:t>
            </a:r>
          </a:p>
        </p:txBody>
      </p:sp>
      <p:pic>
        <p:nvPicPr>
          <p:cNvPr id="77828" name="Picture 4" descr="8547MiniPicture"/>
          <p:cNvPicPr>
            <a:picLocks noGrp="1" noChangeAspect="1" noChangeArrowheads="1" noCrop="1"/>
          </p:cNvPicPr>
          <p:nvPr>
            <p:ph sz="half" idx="2"/>
          </p:nvPr>
        </p:nvPicPr>
        <p:blipFill>
          <a:blip r:embed="rId3" cstate="print"/>
          <a:srcRect/>
          <a:stretch>
            <a:fillRect/>
          </a:stretch>
        </p:blipFill>
        <p:spPr>
          <a:xfrm>
            <a:off x="6659563" y="4076700"/>
            <a:ext cx="2089150" cy="2781300"/>
          </a:xfrm>
          <a:noFill/>
        </p:spPr>
      </p:pic>
      <p:sp>
        <p:nvSpPr>
          <p:cNvPr id="77829" name="Text Box 5"/>
          <p:cNvSpPr txBox="1">
            <a:spLocks noChangeArrowheads="1"/>
          </p:cNvSpPr>
          <p:nvPr/>
        </p:nvSpPr>
        <p:spPr bwMode="auto">
          <a:xfrm>
            <a:off x="323850" y="908050"/>
            <a:ext cx="7777163" cy="5632311"/>
          </a:xfrm>
          <a:prstGeom prst="rect">
            <a:avLst/>
          </a:prstGeom>
          <a:noFill/>
          <a:ln w="9525">
            <a:noFill/>
            <a:miter lim="800000"/>
            <a:headEnd type="none" w="sm" len="sm"/>
            <a:tailEnd type="none" w="sm" len="sm"/>
          </a:ln>
          <a:effectLst/>
        </p:spPr>
        <p:txBody>
          <a:bodyPr>
            <a:spAutoFit/>
          </a:bodyPr>
          <a:lstStyle/>
          <a:p>
            <a:pPr eaLnBrk="0" hangingPunct="0">
              <a:buClr>
                <a:schemeClr val="bg1"/>
              </a:buClr>
              <a:defRPr/>
            </a:pPr>
            <a:endParaRPr lang="tr-TR" sz="3600" b="1" dirty="0">
              <a:solidFill>
                <a:srgbClr val="339933"/>
              </a:solidFill>
              <a:effectLst>
                <a:outerShdw blurRad="38100" dist="38100" dir="2700000" algn="tl">
                  <a:srgbClr val="C0C0C0"/>
                </a:outerShdw>
              </a:effectLst>
              <a:latin typeface="Comic Sans MS" pitchFamily="66" charset="0"/>
            </a:endParaRPr>
          </a:p>
          <a:p>
            <a:pPr eaLnBrk="0" hangingPunct="0">
              <a:buClr>
                <a:schemeClr val="bg1"/>
              </a:buClr>
              <a:buFont typeface="Wingdings" pitchFamily="2" charset="2"/>
              <a:buNone/>
              <a:defRPr/>
            </a:pPr>
            <a:endParaRPr lang="tr-TR" sz="3600" b="1" dirty="0">
              <a:solidFill>
                <a:srgbClr val="FF9966"/>
              </a:solidFill>
              <a:effectLst>
                <a:outerShdw blurRad="38100" dist="38100" dir="2700000" algn="tl">
                  <a:srgbClr val="C0C0C0"/>
                </a:outerShdw>
              </a:effectLst>
              <a:latin typeface="Comic Sans MS" pitchFamily="66" charset="0"/>
            </a:endParaRPr>
          </a:p>
          <a:p>
            <a:pPr eaLnBrk="0" hangingPunct="0">
              <a:buClr>
                <a:schemeClr val="bg1"/>
              </a:buClr>
              <a:buFont typeface="Wingdings" pitchFamily="2" charset="2"/>
              <a:buChar char="["/>
              <a:defRPr/>
            </a:pPr>
            <a:r>
              <a:rPr lang="tr-TR" sz="3600" b="1" dirty="0">
                <a:solidFill>
                  <a:srgbClr val="FF9966"/>
                </a:solidFill>
                <a:effectLst>
                  <a:outerShdw blurRad="38100" dist="38100" dir="2700000" algn="tl">
                    <a:srgbClr val="C0C0C0"/>
                  </a:outerShdw>
                </a:effectLst>
                <a:latin typeface="Comic Sans MS" pitchFamily="66" charset="0"/>
              </a:rPr>
              <a:t> </a:t>
            </a:r>
            <a:r>
              <a:rPr lang="tr-TR" sz="3600" b="1" dirty="0">
                <a:solidFill>
                  <a:srgbClr val="FF0000"/>
                </a:solidFill>
                <a:effectLst>
                  <a:outerShdw blurRad="38100" dist="38100" dir="2700000" algn="tl">
                    <a:srgbClr val="C0C0C0"/>
                  </a:outerShdw>
                </a:effectLst>
                <a:latin typeface="Comic Sans MS" pitchFamily="66" charset="0"/>
              </a:rPr>
              <a:t>Sağlık sorunları</a:t>
            </a:r>
          </a:p>
          <a:p>
            <a:pPr eaLnBrk="0" hangingPunct="0">
              <a:buClr>
                <a:schemeClr val="bg1"/>
              </a:buClr>
              <a:buFont typeface="Wingdings" pitchFamily="2" charset="2"/>
              <a:buNone/>
              <a:defRPr/>
            </a:pPr>
            <a:endParaRPr lang="tr-TR" sz="3600" b="1" dirty="0">
              <a:solidFill>
                <a:srgbClr val="FF0000"/>
              </a:solidFill>
              <a:effectLst>
                <a:outerShdw blurRad="38100" dist="38100" dir="2700000" algn="tl">
                  <a:srgbClr val="C0C0C0"/>
                </a:outerShdw>
              </a:effectLst>
              <a:latin typeface="Comic Sans MS" pitchFamily="66" charset="0"/>
            </a:endParaRPr>
          </a:p>
          <a:p>
            <a:pPr eaLnBrk="0" hangingPunct="0">
              <a:buClr>
                <a:schemeClr val="bg1"/>
              </a:buClr>
              <a:buFont typeface="Wingdings" pitchFamily="2" charset="2"/>
              <a:buChar char="["/>
              <a:defRPr/>
            </a:pPr>
            <a:r>
              <a:rPr lang="tr-TR" sz="3600" b="1" dirty="0">
                <a:solidFill>
                  <a:srgbClr val="FFFF00"/>
                </a:solidFill>
                <a:effectLst>
                  <a:outerShdw blurRad="38100" dist="38100" dir="2700000" algn="tl">
                    <a:srgbClr val="C0C0C0"/>
                  </a:outerShdw>
                </a:effectLst>
                <a:latin typeface="Comic Sans MS" pitchFamily="66" charset="0"/>
              </a:rPr>
              <a:t> Hayal kurma</a:t>
            </a:r>
          </a:p>
          <a:p>
            <a:pPr eaLnBrk="0" hangingPunct="0">
              <a:buClr>
                <a:schemeClr val="bg1"/>
              </a:buClr>
              <a:buFont typeface="Wingdings" pitchFamily="2" charset="2"/>
              <a:buNone/>
              <a:defRPr/>
            </a:pPr>
            <a:endParaRPr lang="tr-TR" sz="3600" b="1" dirty="0">
              <a:solidFill>
                <a:srgbClr val="FFFF00"/>
              </a:solidFill>
              <a:effectLst>
                <a:outerShdw blurRad="38100" dist="38100" dir="2700000" algn="tl">
                  <a:srgbClr val="C0C0C0"/>
                </a:outerShdw>
              </a:effectLst>
              <a:latin typeface="Comic Sans MS" pitchFamily="66" charset="0"/>
            </a:endParaRPr>
          </a:p>
          <a:p>
            <a:pPr eaLnBrk="0" hangingPunct="0">
              <a:buClr>
                <a:schemeClr val="bg1"/>
              </a:buClr>
              <a:buFont typeface="Wingdings" pitchFamily="2" charset="2"/>
              <a:buChar char="["/>
              <a:defRPr/>
            </a:pPr>
            <a:r>
              <a:rPr lang="tr-TR" sz="3600" b="1" dirty="0">
                <a:solidFill>
                  <a:srgbClr val="FF9966"/>
                </a:solidFill>
                <a:effectLst>
                  <a:outerShdw blurRad="38100" dist="38100" dir="2700000" algn="tl">
                    <a:srgbClr val="C0C0C0"/>
                  </a:outerShdw>
                </a:effectLst>
                <a:latin typeface="Comic Sans MS" pitchFamily="66" charset="0"/>
              </a:rPr>
              <a:t> Çalışma ortamı</a:t>
            </a:r>
          </a:p>
          <a:p>
            <a:pPr eaLnBrk="0" hangingPunct="0">
              <a:buClr>
                <a:schemeClr val="bg1"/>
              </a:buClr>
              <a:buFont typeface="Wingdings" pitchFamily="2" charset="2"/>
              <a:buNone/>
              <a:defRPr/>
            </a:pPr>
            <a:endParaRPr lang="tr-TR" sz="3600" b="1" dirty="0">
              <a:solidFill>
                <a:srgbClr val="FF9966"/>
              </a:solidFill>
              <a:effectLst>
                <a:outerShdw blurRad="38100" dist="38100" dir="2700000" algn="tl">
                  <a:srgbClr val="C0C0C0"/>
                </a:outerShdw>
              </a:effectLst>
              <a:latin typeface="Comic Sans MS" pitchFamily="66" charset="0"/>
            </a:endParaRPr>
          </a:p>
          <a:p>
            <a:pPr eaLnBrk="0" hangingPunct="0">
              <a:buClr>
                <a:schemeClr val="bg1"/>
              </a:buClr>
              <a:buFont typeface="Wingdings" pitchFamily="2" charset="2"/>
              <a:buChar char="["/>
              <a:defRPr/>
            </a:pPr>
            <a:r>
              <a:rPr lang="tr-TR" sz="3600" b="1" dirty="0">
                <a:solidFill>
                  <a:srgbClr val="FF9966"/>
                </a:solidFill>
                <a:effectLst>
                  <a:outerShdw blurRad="38100" dist="38100" dir="2700000" algn="tl">
                    <a:srgbClr val="C0C0C0"/>
                  </a:outerShdw>
                </a:effectLst>
                <a:latin typeface="Comic Sans MS" pitchFamily="66" charset="0"/>
              </a:rPr>
              <a:t> </a:t>
            </a:r>
            <a:r>
              <a:rPr lang="tr-TR" sz="3600" b="1" dirty="0">
                <a:solidFill>
                  <a:srgbClr val="9966FF"/>
                </a:solidFill>
                <a:effectLst>
                  <a:outerShdw blurRad="38100" dist="38100" dir="2700000" algn="tl">
                    <a:srgbClr val="C0C0C0"/>
                  </a:outerShdw>
                </a:effectLst>
                <a:latin typeface="Comic Sans MS" pitchFamily="66" charset="0"/>
              </a:rPr>
              <a:t>Uykusuzluk</a:t>
            </a:r>
          </a:p>
          <a:p>
            <a:pPr eaLnBrk="0" hangingPunct="0">
              <a:defRPr/>
            </a:pPr>
            <a:endParaRPr lang="tr-TR" sz="3600" b="1" dirty="0">
              <a:solidFill>
                <a:srgbClr val="9966FF"/>
              </a:solidFill>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diamond(in)">
                                      <p:cBhvr>
                                        <p:cTn id="7" dur="2000"/>
                                        <p:tgtEl>
                                          <p:spTgt spid="77826"/>
                                        </p:tgtEl>
                                      </p:cBhvr>
                                    </p:animEffect>
                                  </p:childTnLst>
                                </p:cTn>
                              </p:par>
                            </p:childTnLst>
                          </p:cTn>
                        </p:par>
                        <p:par>
                          <p:cTn id="8" fill="hold" nodeType="afterGroup">
                            <p:stCondLst>
                              <p:cond delay="2000"/>
                            </p:stCondLst>
                            <p:childTnLst>
                              <p:par>
                                <p:cTn id="9" presetID="39" presetClass="entr" presetSubtype="0" accel="100000" fill="hold" nodeType="afterEffect">
                                  <p:stCondLst>
                                    <p:cond delay="2000"/>
                                  </p:stCondLst>
                                  <p:childTnLst>
                                    <p:set>
                                      <p:cBhvr>
                                        <p:cTn id="10" dur="1" fill="hold">
                                          <p:stCondLst>
                                            <p:cond delay="0"/>
                                          </p:stCondLst>
                                        </p:cTn>
                                        <p:tgtEl>
                                          <p:spTgt spid="77829">
                                            <p:txEl>
                                              <p:pRg st="2" end="2"/>
                                            </p:txEl>
                                          </p:spTgt>
                                        </p:tgtEl>
                                        <p:attrNameLst>
                                          <p:attrName>style.visibility</p:attrName>
                                        </p:attrNameLst>
                                      </p:cBhvr>
                                      <p:to>
                                        <p:strVal val="visible"/>
                                      </p:to>
                                    </p:set>
                                    <p:anim calcmode="lin" valueType="num">
                                      <p:cBhvr>
                                        <p:cTn id="11" dur="2000" fill="hold"/>
                                        <p:tgtEl>
                                          <p:spTgt spid="7782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2" dur="2000" fill="hold"/>
                                        <p:tgtEl>
                                          <p:spTgt spid="7782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3" dur="2000" fill="hold"/>
                                        <p:tgtEl>
                                          <p:spTgt spid="7782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4" dur="2000" fill="hold"/>
                                        <p:tgtEl>
                                          <p:spTgt spid="77829">
                                            <p:txEl>
                                              <p:pRg st="2" end="2"/>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6000"/>
                            </p:stCondLst>
                            <p:childTnLst>
                              <p:par>
                                <p:cTn id="16" presetID="39" presetClass="entr" presetSubtype="0" accel="100000" fill="hold" nodeType="afterEffect">
                                  <p:stCondLst>
                                    <p:cond delay="2000"/>
                                  </p:stCondLst>
                                  <p:childTnLst>
                                    <p:set>
                                      <p:cBhvr>
                                        <p:cTn id="17" dur="1" fill="hold">
                                          <p:stCondLst>
                                            <p:cond delay="0"/>
                                          </p:stCondLst>
                                        </p:cTn>
                                        <p:tgtEl>
                                          <p:spTgt spid="77829">
                                            <p:txEl>
                                              <p:pRg st="4" end="4"/>
                                            </p:txEl>
                                          </p:spTgt>
                                        </p:tgtEl>
                                        <p:attrNameLst>
                                          <p:attrName>style.visibility</p:attrName>
                                        </p:attrNameLst>
                                      </p:cBhvr>
                                      <p:to>
                                        <p:strVal val="visible"/>
                                      </p:to>
                                    </p:set>
                                    <p:anim calcmode="lin" valueType="num">
                                      <p:cBhvr>
                                        <p:cTn id="18" dur="2000" fill="hold"/>
                                        <p:tgtEl>
                                          <p:spTgt spid="77829">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9" dur="2000" fill="hold"/>
                                        <p:tgtEl>
                                          <p:spTgt spid="77829">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0" dur="2000" fill="hold"/>
                                        <p:tgtEl>
                                          <p:spTgt spid="77829">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21" dur="2000" fill="hold"/>
                                        <p:tgtEl>
                                          <p:spTgt spid="77829">
                                            <p:txEl>
                                              <p:pRg st="4" end="4"/>
                                            </p:txEl>
                                          </p:spTgt>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0000"/>
                            </p:stCondLst>
                            <p:childTnLst>
                              <p:par>
                                <p:cTn id="23" presetID="39" presetClass="entr" presetSubtype="0" accel="100000" fill="hold" nodeType="afterEffect">
                                  <p:stCondLst>
                                    <p:cond delay="2000"/>
                                  </p:stCondLst>
                                  <p:childTnLst>
                                    <p:set>
                                      <p:cBhvr>
                                        <p:cTn id="24" dur="1" fill="hold">
                                          <p:stCondLst>
                                            <p:cond delay="0"/>
                                          </p:stCondLst>
                                        </p:cTn>
                                        <p:tgtEl>
                                          <p:spTgt spid="77829">
                                            <p:txEl>
                                              <p:pRg st="6" end="6"/>
                                            </p:txEl>
                                          </p:spTgt>
                                        </p:tgtEl>
                                        <p:attrNameLst>
                                          <p:attrName>style.visibility</p:attrName>
                                        </p:attrNameLst>
                                      </p:cBhvr>
                                      <p:to>
                                        <p:strVal val="visible"/>
                                      </p:to>
                                    </p:set>
                                    <p:anim calcmode="lin" valueType="num">
                                      <p:cBhvr>
                                        <p:cTn id="25" dur="2000" fill="hold"/>
                                        <p:tgtEl>
                                          <p:spTgt spid="77829">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2000" fill="hold"/>
                                        <p:tgtEl>
                                          <p:spTgt spid="77829">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2000" fill="hold"/>
                                        <p:tgtEl>
                                          <p:spTgt spid="77829">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2000" fill="hold"/>
                                        <p:tgtEl>
                                          <p:spTgt spid="77829">
                                            <p:txEl>
                                              <p:pRg st="6" end="6"/>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4000"/>
                            </p:stCondLst>
                            <p:childTnLst>
                              <p:par>
                                <p:cTn id="30" presetID="39" presetClass="entr" presetSubtype="0" accel="100000" fill="hold" nodeType="afterEffect">
                                  <p:stCondLst>
                                    <p:cond delay="2000"/>
                                  </p:stCondLst>
                                  <p:childTnLst>
                                    <p:set>
                                      <p:cBhvr>
                                        <p:cTn id="31" dur="1" fill="hold">
                                          <p:stCondLst>
                                            <p:cond delay="0"/>
                                          </p:stCondLst>
                                        </p:cTn>
                                        <p:tgtEl>
                                          <p:spTgt spid="77829">
                                            <p:txEl>
                                              <p:pRg st="8" end="8"/>
                                            </p:txEl>
                                          </p:spTgt>
                                        </p:tgtEl>
                                        <p:attrNameLst>
                                          <p:attrName>style.visibility</p:attrName>
                                        </p:attrNameLst>
                                      </p:cBhvr>
                                      <p:to>
                                        <p:strVal val="visible"/>
                                      </p:to>
                                    </p:set>
                                    <p:anim calcmode="lin" valueType="num">
                                      <p:cBhvr>
                                        <p:cTn id="32" dur="2000" fill="hold"/>
                                        <p:tgtEl>
                                          <p:spTgt spid="77829">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3" dur="2000" fill="hold"/>
                                        <p:tgtEl>
                                          <p:spTgt spid="77829">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4" dur="2000" fill="hold"/>
                                        <p:tgtEl>
                                          <p:spTgt spid="77829">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35" dur="2000" fill="hold"/>
                                        <p:tgtEl>
                                          <p:spTgt spid="77829">
                                            <p:txEl>
                                              <p:pRg st="8" end="8"/>
                                            </p:txEl>
                                          </p:spTgt>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18000"/>
                            </p:stCondLst>
                            <p:childTnLst>
                              <p:par>
                                <p:cTn id="37" presetID="10" presetClass="entr" presetSubtype="0" fill="hold" nodeType="afterEffect">
                                  <p:stCondLst>
                                    <p:cond delay="1000"/>
                                  </p:stCondLst>
                                  <p:childTnLst>
                                    <p:set>
                                      <p:cBhvr>
                                        <p:cTn id="38" dur="1" fill="hold">
                                          <p:stCondLst>
                                            <p:cond delay="0"/>
                                          </p:stCondLst>
                                        </p:cTn>
                                        <p:tgtEl>
                                          <p:spTgt spid="77828"/>
                                        </p:tgtEl>
                                        <p:attrNameLst>
                                          <p:attrName>style.visibility</p:attrName>
                                        </p:attrNameLst>
                                      </p:cBhvr>
                                      <p:to>
                                        <p:strVal val="visible"/>
                                      </p:to>
                                    </p:set>
                                    <p:animEffect transition="in" filter="fade">
                                      <p:cBhvr>
                                        <p:cTn id="39" dur="20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solidFill>
            <a:schemeClr val="accent1"/>
          </a:solidFill>
        </p:spPr>
        <p:txBody>
          <a:bodyPr/>
          <a:lstStyle/>
          <a:p>
            <a:r>
              <a:rPr lang="tr-TR" sz="3200"/>
              <a:t>Ders Çalışırken Konsantrasyon Sorunu Yaşıyorsanız Nedenleri</a:t>
            </a:r>
          </a:p>
        </p:txBody>
      </p:sp>
      <p:sp>
        <p:nvSpPr>
          <p:cNvPr id="96259" name="Rectangle 3"/>
          <p:cNvSpPr>
            <a:spLocks noGrp="1" noChangeArrowheads="1"/>
          </p:cNvSpPr>
          <p:nvPr>
            <p:ph type="body" idx="1"/>
          </p:nvPr>
        </p:nvSpPr>
        <p:spPr>
          <a:xfrm>
            <a:off x="1258888" y="1628775"/>
            <a:ext cx="5689600" cy="4525963"/>
          </a:xfrm>
        </p:spPr>
        <p:txBody>
          <a:bodyPr/>
          <a:lstStyle/>
          <a:p>
            <a:pPr>
              <a:lnSpc>
                <a:spcPct val="90000"/>
              </a:lnSpc>
            </a:pPr>
            <a:r>
              <a:rPr lang="tr-TR" sz="2000" dirty="0"/>
              <a:t>Amaçların olmayışı </a:t>
            </a:r>
          </a:p>
          <a:p>
            <a:pPr>
              <a:lnSpc>
                <a:spcPct val="90000"/>
              </a:lnSpc>
            </a:pPr>
            <a:r>
              <a:rPr lang="tr-TR" sz="2000" dirty="0"/>
              <a:t>Yanlış düşünce ve inanışlar</a:t>
            </a:r>
          </a:p>
          <a:p>
            <a:pPr>
              <a:lnSpc>
                <a:spcPct val="90000"/>
              </a:lnSpc>
            </a:pPr>
            <a:r>
              <a:rPr lang="tr-TR" sz="2000" u="sng" dirty="0"/>
              <a:t>Ders çalışma isteksizliği</a:t>
            </a:r>
            <a:r>
              <a:rPr lang="tr-TR" sz="2000" dirty="0"/>
              <a:t>,</a:t>
            </a:r>
          </a:p>
          <a:p>
            <a:pPr>
              <a:lnSpc>
                <a:spcPct val="90000"/>
              </a:lnSpc>
            </a:pPr>
            <a:r>
              <a:rPr lang="tr-TR" sz="2000" u="sng" dirty="0"/>
              <a:t>Planlı ve düzenli çalışmama</a:t>
            </a:r>
            <a:r>
              <a:rPr lang="tr-TR" sz="2000" dirty="0"/>
              <a:t>,</a:t>
            </a:r>
          </a:p>
          <a:p>
            <a:pPr>
              <a:lnSpc>
                <a:spcPct val="90000"/>
              </a:lnSpc>
            </a:pPr>
            <a:r>
              <a:rPr lang="tr-TR" sz="2000" dirty="0"/>
              <a:t>Yanlış çalışma alışkanlıkları,</a:t>
            </a:r>
          </a:p>
          <a:p>
            <a:pPr>
              <a:lnSpc>
                <a:spcPct val="90000"/>
              </a:lnSpc>
            </a:pPr>
            <a:r>
              <a:rPr lang="tr-TR" sz="2000" dirty="0"/>
              <a:t>Gürültülü ortamlar,</a:t>
            </a:r>
          </a:p>
          <a:p>
            <a:pPr>
              <a:lnSpc>
                <a:spcPct val="90000"/>
              </a:lnSpc>
            </a:pPr>
            <a:r>
              <a:rPr lang="tr-TR" sz="2000" dirty="0"/>
              <a:t>Aynı anda iki işi birden yapmaya çalışmak,</a:t>
            </a:r>
          </a:p>
          <a:p>
            <a:pPr>
              <a:lnSpc>
                <a:spcPct val="90000"/>
              </a:lnSpc>
            </a:pPr>
            <a:r>
              <a:rPr lang="tr-TR" sz="2000" u="sng" dirty="0"/>
              <a:t>Çözüm bekleyen sorunlar</a:t>
            </a:r>
            <a:r>
              <a:rPr lang="tr-TR" sz="2000" dirty="0"/>
              <a:t>,</a:t>
            </a:r>
          </a:p>
          <a:p>
            <a:pPr>
              <a:lnSpc>
                <a:spcPct val="90000"/>
              </a:lnSpc>
            </a:pPr>
            <a:r>
              <a:rPr lang="tr-TR" sz="2000" dirty="0"/>
              <a:t>Sağlık problemleri,</a:t>
            </a:r>
          </a:p>
          <a:p>
            <a:pPr>
              <a:lnSpc>
                <a:spcPct val="90000"/>
              </a:lnSpc>
            </a:pPr>
            <a:r>
              <a:rPr lang="tr-TR" sz="2000" dirty="0"/>
              <a:t>Yetersiz beslenme</a:t>
            </a:r>
          </a:p>
          <a:p>
            <a:pPr>
              <a:lnSpc>
                <a:spcPct val="90000"/>
              </a:lnSpc>
            </a:pPr>
            <a:r>
              <a:rPr lang="tr-TR" sz="2000" u="sng" dirty="0"/>
              <a:t>Yetersiz uyku</a:t>
            </a:r>
            <a:r>
              <a:rPr lang="tr-TR" sz="2000" dirty="0"/>
              <a:t>,</a:t>
            </a:r>
          </a:p>
          <a:p>
            <a:pPr>
              <a:lnSpc>
                <a:spcPct val="90000"/>
              </a:lnSpc>
            </a:pPr>
            <a:r>
              <a:rPr lang="tr-TR" sz="2000" dirty="0"/>
              <a:t>Kendine zaman ayırmama</a:t>
            </a:r>
          </a:p>
          <a:p>
            <a:pPr>
              <a:lnSpc>
                <a:spcPct val="90000"/>
              </a:lnSpc>
            </a:pPr>
            <a:endParaRPr lang="tr-TR" sz="2000" dirty="0"/>
          </a:p>
          <a:p>
            <a:pPr>
              <a:lnSpc>
                <a:spcPct val="90000"/>
              </a:lnSpc>
            </a:pPr>
            <a:endParaRPr lang="tr-TR" sz="2000" dirty="0"/>
          </a:p>
        </p:txBody>
      </p:sp>
      <p:pic>
        <p:nvPicPr>
          <p:cNvPr id="96262" name="Picture 6" descr="j0398149[1]"/>
          <p:cNvPicPr>
            <a:picLocks noChangeAspect="1" noChangeArrowheads="1"/>
          </p:cNvPicPr>
          <p:nvPr/>
        </p:nvPicPr>
        <p:blipFill>
          <a:blip r:embed="rId2" cstate="print"/>
          <a:srcRect/>
          <a:stretch>
            <a:fillRect/>
          </a:stretch>
        </p:blipFill>
        <p:spPr bwMode="auto">
          <a:xfrm>
            <a:off x="5219700" y="1916113"/>
            <a:ext cx="3924300" cy="4681537"/>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C:\Users\merve\Desktop\Resim1.png"/>
          <p:cNvPicPr>
            <a:picLocks noChangeAspect="1" noChangeArrowheads="1"/>
          </p:cNvPicPr>
          <p:nvPr/>
        </p:nvPicPr>
        <p:blipFill>
          <a:blip r:embed="rId2" cstate="print"/>
          <a:srcRect/>
          <a:stretch>
            <a:fillRect/>
          </a:stretch>
        </p:blipFill>
        <p:spPr bwMode="auto">
          <a:xfrm>
            <a:off x="0" y="-180020"/>
            <a:ext cx="9144000" cy="6858000"/>
          </a:xfrm>
          <a:prstGeom prst="rect">
            <a:avLst/>
          </a:prstGeom>
          <a:noFill/>
        </p:spPr>
      </p:pic>
      <p:sp>
        <p:nvSpPr>
          <p:cNvPr id="102402" name="Rectangle 2"/>
          <p:cNvSpPr>
            <a:spLocks noGrp="1" noChangeArrowheads="1"/>
          </p:cNvSpPr>
          <p:nvPr>
            <p:ph type="title"/>
          </p:nvPr>
        </p:nvSpPr>
        <p:spPr>
          <a:solidFill>
            <a:schemeClr val="accent1"/>
          </a:solidFill>
        </p:spPr>
        <p:txBody>
          <a:bodyPr/>
          <a:lstStyle/>
          <a:p>
            <a:r>
              <a:rPr lang="tr-TR" sz="3200"/>
              <a:t>Konsantrasyonunuzu arttırmak için</a:t>
            </a:r>
          </a:p>
        </p:txBody>
      </p:sp>
      <p:sp>
        <p:nvSpPr>
          <p:cNvPr id="102403" name="Rectangle 3"/>
          <p:cNvSpPr>
            <a:spLocks noGrp="1" noChangeArrowheads="1"/>
          </p:cNvSpPr>
          <p:nvPr>
            <p:ph type="body" idx="1"/>
          </p:nvPr>
        </p:nvSpPr>
        <p:spPr>
          <a:xfrm>
            <a:off x="468313" y="1628775"/>
            <a:ext cx="6480175" cy="4824413"/>
          </a:xfrm>
        </p:spPr>
        <p:txBody>
          <a:bodyPr/>
          <a:lstStyle/>
          <a:p>
            <a:pPr>
              <a:lnSpc>
                <a:spcPct val="80000"/>
              </a:lnSpc>
            </a:pPr>
            <a:r>
              <a:rPr lang="tr-TR" sz="2000" dirty="0"/>
              <a:t>Amaçların olsun</a:t>
            </a:r>
          </a:p>
          <a:p>
            <a:pPr>
              <a:lnSpc>
                <a:spcPct val="80000"/>
              </a:lnSpc>
            </a:pPr>
            <a:r>
              <a:rPr lang="tr-TR" sz="2000" dirty="0"/>
              <a:t>Yanlış düşünce ve inanışlardan kurtulursanız ders çalışma isteksizliğiniz de sona erer.</a:t>
            </a:r>
          </a:p>
          <a:p>
            <a:pPr>
              <a:lnSpc>
                <a:spcPct val="80000"/>
              </a:lnSpc>
            </a:pPr>
            <a:r>
              <a:rPr lang="tr-TR" sz="2000" dirty="0"/>
              <a:t>Planlı ve düzenli çalış,</a:t>
            </a:r>
          </a:p>
          <a:p>
            <a:pPr>
              <a:lnSpc>
                <a:spcPct val="80000"/>
              </a:lnSpc>
            </a:pPr>
            <a:r>
              <a:rPr lang="tr-TR" sz="2000" dirty="0"/>
              <a:t>Doğru  çalışma alışkanlıkları kazan,</a:t>
            </a:r>
          </a:p>
          <a:p>
            <a:pPr>
              <a:lnSpc>
                <a:spcPct val="80000"/>
              </a:lnSpc>
            </a:pPr>
            <a:r>
              <a:rPr lang="tr-TR" sz="2000" dirty="0"/>
              <a:t>Gürültülü ortamlardan uzak dur,</a:t>
            </a:r>
          </a:p>
          <a:p>
            <a:pPr>
              <a:lnSpc>
                <a:spcPct val="80000"/>
              </a:lnSpc>
            </a:pPr>
            <a:r>
              <a:rPr lang="tr-TR" sz="2000" dirty="0"/>
              <a:t>Aynı anda iki işi birden yapmaya çalışma,</a:t>
            </a:r>
          </a:p>
          <a:p>
            <a:pPr>
              <a:lnSpc>
                <a:spcPct val="80000"/>
              </a:lnSpc>
            </a:pPr>
            <a:r>
              <a:rPr lang="tr-TR" sz="2000" dirty="0"/>
              <a:t>Çözüm bekleyen sorunlarını çözümle,</a:t>
            </a:r>
          </a:p>
          <a:p>
            <a:pPr>
              <a:lnSpc>
                <a:spcPct val="80000"/>
              </a:lnSpc>
            </a:pPr>
            <a:r>
              <a:rPr lang="tr-TR" sz="2000" dirty="0"/>
              <a:t>Sağlık problemleri çözümle,</a:t>
            </a:r>
          </a:p>
          <a:p>
            <a:pPr>
              <a:lnSpc>
                <a:spcPct val="80000"/>
              </a:lnSpc>
            </a:pPr>
            <a:r>
              <a:rPr lang="tr-TR" sz="2000" dirty="0"/>
              <a:t>Yoğun duygusal ilişkilerden uzak durmaya çalış.</a:t>
            </a:r>
          </a:p>
          <a:p>
            <a:pPr>
              <a:lnSpc>
                <a:spcPct val="80000"/>
              </a:lnSpc>
            </a:pPr>
            <a:r>
              <a:rPr lang="tr-TR" sz="2000" dirty="0"/>
              <a:t>Doğru beslenme alışkanlıkları edinmeye çalış.</a:t>
            </a:r>
          </a:p>
          <a:p>
            <a:pPr>
              <a:lnSpc>
                <a:spcPct val="80000"/>
              </a:lnSpc>
            </a:pPr>
            <a:r>
              <a:rPr lang="tr-TR" sz="2000" dirty="0"/>
              <a:t>Yeterli  uykunu al,</a:t>
            </a:r>
          </a:p>
          <a:p>
            <a:pPr>
              <a:lnSpc>
                <a:spcPct val="80000"/>
              </a:lnSpc>
            </a:pPr>
            <a:r>
              <a:rPr lang="tr-TR" sz="2000" dirty="0"/>
              <a:t>Kendine zaman ayır. Fiziksel egzersiz, doğa yürüyüşü, spor yapmak, vs. aktivitelerde bulun.</a:t>
            </a:r>
          </a:p>
          <a:p>
            <a:pPr>
              <a:lnSpc>
                <a:spcPct val="80000"/>
              </a:lnSpc>
            </a:pPr>
            <a:endParaRPr lang="tr-TR" sz="2000" dirty="0"/>
          </a:p>
          <a:p>
            <a:pPr>
              <a:lnSpc>
                <a:spcPct val="80000"/>
              </a:lnSpc>
            </a:pPr>
            <a:endParaRPr lang="tr-TR"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7" name="Picture 5" descr="yaz"/>
          <p:cNvPicPr>
            <a:picLocks noGrp="1" noChangeAspect="1" noChangeArrowheads="1" noCrop="1"/>
          </p:cNvPicPr>
          <p:nvPr>
            <p:ph sz="half" idx="2"/>
          </p:nvPr>
        </p:nvPicPr>
        <p:blipFill>
          <a:blip r:embed="rId3" cstate="print"/>
          <a:srcRect/>
          <a:stretch>
            <a:fillRect/>
          </a:stretch>
        </p:blipFill>
        <p:spPr>
          <a:xfrm>
            <a:off x="0" y="260350"/>
            <a:ext cx="1908175" cy="1625600"/>
          </a:xfrm>
          <a:noFill/>
        </p:spPr>
      </p:pic>
      <p:sp>
        <p:nvSpPr>
          <p:cNvPr id="79875" name="Text Box 3"/>
          <p:cNvSpPr txBox="1">
            <a:spLocks noChangeArrowheads="1"/>
          </p:cNvSpPr>
          <p:nvPr/>
        </p:nvSpPr>
        <p:spPr bwMode="auto">
          <a:xfrm>
            <a:off x="0" y="1484313"/>
            <a:ext cx="4067175" cy="3875087"/>
          </a:xfrm>
          <a:prstGeom prst="rect">
            <a:avLst/>
          </a:prstGeom>
          <a:noFill/>
          <a:ln w="9525">
            <a:noFill/>
            <a:miter lim="800000"/>
            <a:headEnd type="none" w="sm" len="sm"/>
            <a:tailEnd type="none" w="sm" len="sm"/>
          </a:ln>
        </p:spPr>
        <p:txBody>
          <a:bodyPr>
            <a:spAutoFit/>
          </a:bodyPr>
          <a:lstStyle/>
          <a:p>
            <a:pPr eaLnBrk="0" hangingPunct="0"/>
            <a:endParaRPr lang="tr-TR" sz="3200" b="1" dirty="0"/>
          </a:p>
          <a:p>
            <a:pPr eaLnBrk="0" hangingPunct="0">
              <a:buFont typeface="Wingdings" pitchFamily="2" charset="2"/>
              <a:buChar char="["/>
            </a:pPr>
            <a:r>
              <a:rPr lang="tr-TR" sz="3600" dirty="0">
                <a:solidFill>
                  <a:srgbClr val="FF9966"/>
                </a:solidFill>
                <a:latin typeface="Comic Sans MS" pitchFamily="66" charset="0"/>
              </a:rPr>
              <a:t> ÖN HAZIRLIK</a:t>
            </a:r>
          </a:p>
          <a:p>
            <a:pPr eaLnBrk="0" hangingPunct="0">
              <a:buFont typeface="Wingdings" pitchFamily="2" charset="2"/>
              <a:buNone/>
            </a:pPr>
            <a:r>
              <a:rPr lang="tr-TR" sz="3600" dirty="0">
                <a:solidFill>
                  <a:schemeClr val="bg1"/>
                </a:solidFill>
                <a:latin typeface="Comic Sans MS" pitchFamily="66" charset="0"/>
              </a:rPr>
              <a:t> </a:t>
            </a:r>
          </a:p>
          <a:p>
            <a:pPr eaLnBrk="0" hangingPunct="0">
              <a:buFont typeface="Wingdings" pitchFamily="2" charset="2"/>
              <a:buChar char="["/>
            </a:pPr>
            <a:r>
              <a:rPr lang="tr-TR" sz="3600" dirty="0">
                <a:solidFill>
                  <a:srgbClr val="CCFF33"/>
                </a:solidFill>
                <a:latin typeface="Comic Sans MS" pitchFamily="66" charset="0"/>
              </a:rPr>
              <a:t> </a:t>
            </a:r>
            <a:r>
              <a:rPr lang="tr-TR" sz="3600" dirty="0">
                <a:solidFill>
                  <a:srgbClr val="0066FF"/>
                </a:solidFill>
                <a:latin typeface="Comic Sans MS" pitchFamily="66" charset="0"/>
              </a:rPr>
              <a:t>DİNLEME</a:t>
            </a:r>
          </a:p>
          <a:p>
            <a:pPr eaLnBrk="0" hangingPunct="0">
              <a:buFont typeface="Wingdings" pitchFamily="2" charset="2"/>
              <a:buNone/>
            </a:pPr>
            <a:endParaRPr lang="tr-TR" sz="3600" dirty="0">
              <a:solidFill>
                <a:srgbClr val="0066FF"/>
              </a:solidFill>
              <a:latin typeface="Comic Sans MS" pitchFamily="66" charset="0"/>
            </a:endParaRPr>
          </a:p>
          <a:p>
            <a:pPr eaLnBrk="0" hangingPunct="0">
              <a:buFont typeface="Wingdings" pitchFamily="2" charset="2"/>
              <a:buChar char="["/>
            </a:pPr>
            <a:r>
              <a:rPr lang="tr-TR" sz="3600" dirty="0">
                <a:solidFill>
                  <a:srgbClr val="6699FF"/>
                </a:solidFill>
                <a:latin typeface="Comic Sans MS" pitchFamily="66" charset="0"/>
              </a:rPr>
              <a:t> OKUMA</a:t>
            </a:r>
          </a:p>
          <a:p>
            <a:pPr eaLnBrk="0" hangingPunct="0">
              <a:buFont typeface="Wingdings" pitchFamily="2" charset="2"/>
              <a:buNone/>
            </a:pPr>
            <a:endParaRPr lang="tr-TR" sz="3600" dirty="0">
              <a:solidFill>
                <a:srgbClr val="6699FF"/>
              </a:solidFill>
              <a:latin typeface="Comic Sans MS" pitchFamily="66" charset="0"/>
            </a:endParaRPr>
          </a:p>
        </p:txBody>
      </p:sp>
      <p:pic>
        <p:nvPicPr>
          <p:cNvPr id="79878" name="Picture 6" descr="8780SmallPicture"/>
          <p:cNvPicPr>
            <a:picLocks noGrp="1" noChangeAspect="1" noChangeArrowheads="1" noCrop="1"/>
          </p:cNvPicPr>
          <p:nvPr>
            <p:ph sz="half" idx="1"/>
          </p:nvPr>
        </p:nvPicPr>
        <p:blipFill>
          <a:blip r:embed="rId4" cstate="print"/>
          <a:srcRect/>
          <a:stretch>
            <a:fillRect/>
          </a:stretch>
        </p:blipFill>
        <p:spPr>
          <a:xfrm>
            <a:off x="2771775" y="4292600"/>
            <a:ext cx="4032250" cy="2109788"/>
          </a:xfrm>
          <a:noFill/>
        </p:spPr>
      </p:pic>
      <p:sp>
        <p:nvSpPr>
          <p:cNvPr id="79880" name="Rectangle 8"/>
          <p:cNvSpPr>
            <a:spLocks noChangeArrowheads="1"/>
          </p:cNvSpPr>
          <p:nvPr/>
        </p:nvSpPr>
        <p:spPr bwMode="auto">
          <a:xfrm>
            <a:off x="4787900" y="1844675"/>
            <a:ext cx="4103688" cy="2838450"/>
          </a:xfrm>
          <a:prstGeom prst="rect">
            <a:avLst/>
          </a:prstGeom>
          <a:noFill/>
          <a:ln w="9525">
            <a:noFill/>
            <a:miter lim="800000"/>
            <a:headEnd/>
            <a:tailEnd/>
          </a:ln>
        </p:spPr>
        <p:txBody>
          <a:bodyPr>
            <a:spAutoFit/>
          </a:bodyPr>
          <a:lstStyle/>
          <a:p>
            <a:pPr>
              <a:buFont typeface="Wingdings" pitchFamily="2" charset="2"/>
              <a:buChar char="["/>
            </a:pPr>
            <a:r>
              <a:rPr lang="tr-TR" sz="3600" dirty="0">
                <a:solidFill>
                  <a:srgbClr val="FFFF00"/>
                </a:solidFill>
                <a:latin typeface="Comic Sans MS" pitchFamily="66" charset="0"/>
              </a:rPr>
              <a:t> </a:t>
            </a:r>
            <a:r>
              <a:rPr lang="tr-TR" sz="3600" dirty="0">
                <a:solidFill>
                  <a:srgbClr val="0066FF"/>
                </a:solidFill>
                <a:latin typeface="Comic Sans MS" pitchFamily="66" charset="0"/>
              </a:rPr>
              <a:t>NOT TUTMA</a:t>
            </a:r>
          </a:p>
          <a:p>
            <a:pPr>
              <a:buFont typeface="Wingdings" pitchFamily="2" charset="2"/>
              <a:buNone/>
            </a:pPr>
            <a:endParaRPr lang="tr-TR" sz="3600" dirty="0">
              <a:solidFill>
                <a:srgbClr val="FFFF00"/>
              </a:solidFill>
              <a:latin typeface="Comic Sans MS" pitchFamily="66" charset="0"/>
            </a:endParaRPr>
          </a:p>
          <a:p>
            <a:pPr>
              <a:buFont typeface="Wingdings" pitchFamily="2" charset="2"/>
              <a:buChar char="["/>
            </a:pPr>
            <a:r>
              <a:rPr lang="tr-TR" sz="3600" dirty="0">
                <a:solidFill>
                  <a:srgbClr val="FF0000"/>
                </a:solidFill>
                <a:latin typeface="Comic Sans MS" pitchFamily="66" charset="0"/>
              </a:rPr>
              <a:t>TEKRAR</a:t>
            </a:r>
          </a:p>
          <a:p>
            <a:pPr>
              <a:buFont typeface="Wingdings" pitchFamily="2" charset="2"/>
              <a:buNone/>
            </a:pPr>
            <a:endParaRPr lang="tr-TR" sz="3600" dirty="0">
              <a:solidFill>
                <a:srgbClr val="FF0000"/>
              </a:solidFill>
              <a:latin typeface="Comic Sans MS" pitchFamily="66" charset="0"/>
            </a:endParaRPr>
          </a:p>
          <a:p>
            <a:pPr>
              <a:buFont typeface="Wingdings" pitchFamily="2" charset="2"/>
              <a:buChar char="["/>
            </a:pPr>
            <a:r>
              <a:rPr lang="tr-TR" sz="3600" dirty="0">
                <a:solidFill>
                  <a:srgbClr val="9966FF"/>
                </a:solidFill>
                <a:latin typeface="Comic Sans MS" pitchFamily="66" charset="0"/>
              </a:rPr>
              <a:t>TEST TEKNİĞİ</a:t>
            </a:r>
          </a:p>
        </p:txBody>
      </p:sp>
      <p:sp>
        <p:nvSpPr>
          <p:cNvPr id="8" name="Rectangle 2"/>
          <p:cNvSpPr>
            <a:spLocks noGrp="1" noChangeArrowheads="1"/>
          </p:cNvSpPr>
          <p:nvPr>
            <p:ph type="title"/>
          </p:nvPr>
        </p:nvSpPr>
        <p:spPr>
          <a:xfrm>
            <a:off x="1763688" y="332656"/>
            <a:ext cx="7380312" cy="908050"/>
          </a:xfrm>
        </p:spPr>
        <p:style>
          <a:lnRef idx="1">
            <a:schemeClr val="accent3"/>
          </a:lnRef>
          <a:fillRef idx="2">
            <a:schemeClr val="accent3"/>
          </a:fillRef>
          <a:effectRef idx="1">
            <a:schemeClr val="accent3"/>
          </a:effectRef>
          <a:fontRef idx="minor">
            <a:schemeClr val="dk1"/>
          </a:fontRef>
        </p:style>
        <p:txBody>
          <a:bodyPr>
            <a:noAutofit/>
          </a:bodyPr>
          <a:lstStyle/>
          <a:p>
            <a:r>
              <a:rPr lang="tr-TR" b="1" u="sng" dirty="0">
                <a:solidFill>
                  <a:schemeClr val="tx1"/>
                </a:solidFill>
                <a:latin typeface="Monotype Corsiva" pitchFamily="66" charset="0"/>
              </a:rPr>
              <a:t>6. NASIL DERS ÇALIŞILIR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afterEffect">
                                  <p:stCondLst>
                                    <p:cond delay="0"/>
                                  </p:stCondLst>
                                  <p:childTnLst>
                                    <p:set>
                                      <p:cBhvr>
                                        <p:cTn id="6" dur="1" fill="hold">
                                          <p:stCondLst>
                                            <p:cond delay="0"/>
                                          </p:stCondLst>
                                        </p:cTn>
                                        <p:tgtEl>
                                          <p:spTgt spid="79877"/>
                                        </p:tgtEl>
                                        <p:attrNameLst>
                                          <p:attrName>style.visibility</p:attrName>
                                        </p:attrNameLst>
                                      </p:cBhvr>
                                      <p:to>
                                        <p:strVal val="visible"/>
                                      </p:to>
                                    </p:set>
                                    <p:animEffect transition="in" filter="fade">
                                      <p:cBhvr>
                                        <p:cTn id="7" dur="770" decel="100000"/>
                                        <p:tgtEl>
                                          <p:spTgt spid="79877"/>
                                        </p:tgtEl>
                                      </p:cBhvr>
                                    </p:animEffect>
                                    <p:animScale>
                                      <p:cBhvr>
                                        <p:cTn id="8" dur="770" decel="100000"/>
                                        <p:tgtEl>
                                          <p:spTgt spid="79877"/>
                                        </p:tgtEl>
                                      </p:cBhvr>
                                      <p:from x="10000" y="10000"/>
                                      <p:to x="200000" y="450000"/>
                                    </p:animScale>
                                    <p:animScale>
                                      <p:cBhvr>
                                        <p:cTn id="9" dur="1230" accel="100000" fill="hold">
                                          <p:stCondLst>
                                            <p:cond delay="770"/>
                                          </p:stCondLst>
                                        </p:cTn>
                                        <p:tgtEl>
                                          <p:spTgt spid="79877"/>
                                        </p:tgtEl>
                                      </p:cBhvr>
                                      <p:from x="200000" y="450000"/>
                                      <p:to x="100000" y="100000"/>
                                    </p:animScale>
                                    <p:set>
                                      <p:cBhvr>
                                        <p:cTn id="10" dur="770" fill="hold"/>
                                        <p:tgtEl>
                                          <p:spTgt spid="79877"/>
                                        </p:tgtEl>
                                        <p:attrNameLst>
                                          <p:attrName>ppt_x</p:attrName>
                                        </p:attrNameLst>
                                      </p:cBhvr>
                                      <p:to>
                                        <p:strVal val="(0.5)"/>
                                      </p:to>
                                    </p:set>
                                    <p:anim from="(0.5)" to="(#ppt_x)" calcmode="lin" valueType="num">
                                      <p:cBhvr>
                                        <p:cTn id="11" dur="1230" accel="100000" fill="hold">
                                          <p:stCondLst>
                                            <p:cond delay="770"/>
                                          </p:stCondLst>
                                        </p:cTn>
                                        <p:tgtEl>
                                          <p:spTgt spid="79877"/>
                                        </p:tgtEl>
                                        <p:attrNameLst>
                                          <p:attrName>ppt_x</p:attrName>
                                        </p:attrNameLst>
                                      </p:cBhvr>
                                    </p:anim>
                                    <p:set>
                                      <p:cBhvr>
                                        <p:cTn id="12" dur="770" fill="hold"/>
                                        <p:tgtEl>
                                          <p:spTgt spid="79877"/>
                                        </p:tgtEl>
                                        <p:attrNameLst>
                                          <p:attrName>ppt_y</p:attrName>
                                        </p:attrNameLst>
                                      </p:cBhvr>
                                      <p:to>
                                        <p:strVal val="(#ppt_y+0.4)"/>
                                      </p:to>
                                    </p:set>
                                    <p:anim from="(#ppt_y+0.4)" to="(#ppt_y)" calcmode="lin" valueType="num">
                                      <p:cBhvr>
                                        <p:cTn id="13" dur="1230" accel="100000" fill="hold">
                                          <p:stCondLst>
                                            <p:cond delay="770"/>
                                          </p:stCondLst>
                                        </p:cTn>
                                        <p:tgtEl>
                                          <p:spTgt spid="79877"/>
                                        </p:tgtEl>
                                        <p:attrNameLst>
                                          <p:attrName>ppt_y</p:attrName>
                                        </p:attrNameLst>
                                      </p:cBhvr>
                                    </p:anim>
                                  </p:childTnLst>
                                </p:cTn>
                              </p:par>
                            </p:childTnLst>
                          </p:cTn>
                        </p:par>
                        <p:par>
                          <p:cTn id="14" fill="hold" nodeType="afterGroup">
                            <p:stCondLst>
                              <p:cond delay="2000"/>
                            </p:stCondLst>
                            <p:childTnLst>
                              <p:par>
                                <p:cTn id="15" presetID="10" presetClass="entr" presetSubtype="0" fill="hold" nodeType="afterEffect">
                                  <p:stCondLst>
                                    <p:cond delay="0"/>
                                  </p:stCondLst>
                                  <p:childTnLst>
                                    <p:set>
                                      <p:cBhvr>
                                        <p:cTn id="16" dur="1" fill="hold">
                                          <p:stCondLst>
                                            <p:cond delay="0"/>
                                          </p:stCondLst>
                                        </p:cTn>
                                        <p:tgtEl>
                                          <p:spTgt spid="79878"/>
                                        </p:tgtEl>
                                        <p:attrNameLst>
                                          <p:attrName>style.visibility</p:attrName>
                                        </p:attrNameLst>
                                      </p:cBhvr>
                                      <p:to>
                                        <p:strVal val="visible"/>
                                      </p:to>
                                    </p:set>
                                    <p:animEffect transition="in" filter="fade">
                                      <p:cBhvr>
                                        <p:cTn id="17" dur="2000"/>
                                        <p:tgtEl>
                                          <p:spTgt spid="79878"/>
                                        </p:tgtEl>
                                      </p:cBhvr>
                                    </p:animEffect>
                                  </p:childTnLst>
                                </p:cTn>
                              </p:par>
                            </p:childTnLst>
                          </p:cTn>
                        </p:par>
                        <p:par>
                          <p:cTn id="18" fill="hold" nodeType="afterGroup">
                            <p:stCondLst>
                              <p:cond delay="4000"/>
                            </p:stCondLst>
                            <p:childTnLst>
                              <p:par>
                                <p:cTn id="19" presetID="41" presetClass="entr" presetSubtype="0" fill="hold" nodeType="afterEffect">
                                  <p:stCondLst>
                                    <p:cond delay="1500"/>
                                  </p:stCondLst>
                                  <p:iterate type="lt">
                                    <p:tmPct val="10000"/>
                                  </p:iterate>
                                  <p:childTnLst>
                                    <p:set>
                                      <p:cBhvr>
                                        <p:cTn id="20" dur="1" fill="hold">
                                          <p:stCondLst>
                                            <p:cond delay="0"/>
                                          </p:stCondLst>
                                        </p:cTn>
                                        <p:tgtEl>
                                          <p:spTgt spid="79875">
                                            <p:txEl>
                                              <p:pRg st="1" end="1"/>
                                            </p:txEl>
                                          </p:spTgt>
                                        </p:tgtEl>
                                        <p:attrNameLst>
                                          <p:attrName>style.visibility</p:attrName>
                                        </p:attrNameLst>
                                      </p:cBhvr>
                                      <p:to>
                                        <p:strVal val="visible"/>
                                      </p:to>
                                    </p:set>
                                    <p:anim calcmode="lin" valueType="num">
                                      <p:cBhvr>
                                        <p:cTn id="21" dur="500" fill="hold"/>
                                        <p:tgtEl>
                                          <p:spTgt spid="7987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79875">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7987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7987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79875">
                                            <p:txEl>
                                              <p:pRg st="1" end="1"/>
                                            </p:txEl>
                                          </p:spTgt>
                                        </p:tgtEl>
                                      </p:cBhvr>
                                    </p:animEffect>
                                  </p:childTnLst>
                                </p:cTn>
                              </p:par>
                            </p:childTnLst>
                          </p:cTn>
                        </p:par>
                        <p:par>
                          <p:cTn id="26" fill="hold" nodeType="afterGroup">
                            <p:stCondLst>
                              <p:cond delay="6450"/>
                            </p:stCondLst>
                            <p:childTnLst>
                              <p:par>
                                <p:cTn id="27" presetID="45" presetClass="entr" presetSubtype="0" fill="hold" nodeType="afterEffect">
                                  <p:stCondLst>
                                    <p:cond delay="1500"/>
                                  </p:stCondLst>
                                  <p:iterate type="lt">
                                    <p:tmPct val="10000"/>
                                  </p:iterate>
                                  <p:childTnLst>
                                    <p:set>
                                      <p:cBhvr>
                                        <p:cTn id="28" dur="1" fill="hold">
                                          <p:stCondLst>
                                            <p:cond delay="0"/>
                                          </p:stCondLst>
                                        </p:cTn>
                                        <p:tgtEl>
                                          <p:spTgt spid="79875">
                                            <p:txEl>
                                              <p:pRg st="3" end="3"/>
                                            </p:txEl>
                                          </p:spTgt>
                                        </p:tgtEl>
                                        <p:attrNameLst>
                                          <p:attrName>style.visibility</p:attrName>
                                        </p:attrNameLst>
                                      </p:cBhvr>
                                      <p:to>
                                        <p:strVal val="visible"/>
                                      </p:to>
                                    </p:set>
                                    <p:animEffect transition="in" filter="fade">
                                      <p:cBhvr>
                                        <p:cTn id="29" dur="2000"/>
                                        <p:tgtEl>
                                          <p:spTgt spid="79875">
                                            <p:txEl>
                                              <p:pRg st="3" end="3"/>
                                            </p:txEl>
                                          </p:spTgt>
                                        </p:tgtEl>
                                      </p:cBhvr>
                                    </p:animEffect>
                                    <p:anim calcmode="lin" valueType="num">
                                      <p:cBhvr>
                                        <p:cTn id="30" dur="2000" fill="hold"/>
                                        <p:tgtEl>
                                          <p:spTgt spid="79875">
                                            <p:txEl>
                                              <p:pRg st="3" end="3"/>
                                            </p:txEl>
                                          </p:spTgt>
                                        </p:tgtEl>
                                        <p:attrNameLst>
                                          <p:attrName>ppt_w</p:attrName>
                                        </p:attrNameLst>
                                      </p:cBhvr>
                                      <p:tavLst>
                                        <p:tav tm="0" fmla="#ppt_w*sin(2.5*pi*$)">
                                          <p:val>
                                            <p:fltVal val="0"/>
                                          </p:val>
                                        </p:tav>
                                        <p:tav tm="100000">
                                          <p:val>
                                            <p:fltVal val="1"/>
                                          </p:val>
                                        </p:tav>
                                      </p:tavLst>
                                    </p:anim>
                                    <p:anim calcmode="lin" valueType="num">
                                      <p:cBhvr>
                                        <p:cTn id="31" dur="2000" fill="hold"/>
                                        <p:tgtEl>
                                          <p:spTgt spid="79875">
                                            <p:txEl>
                                              <p:pRg st="3" end="3"/>
                                            </p:txEl>
                                          </p:spTgt>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11150"/>
                            </p:stCondLst>
                            <p:childTnLst>
                              <p:par>
                                <p:cTn id="33" presetID="56" presetClass="entr" presetSubtype="0" fill="hold" nodeType="afterEffect">
                                  <p:stCondLst>
                                    <p:cond delay="1500"/>
                                  </p:stCondLst>
                                  <p:iterate type="lt">
                                    <p:tmPct val="10000"/>
                                  </p:iterate>
                                  <p:childTnLst>
                                    <p:set>
                                      <p:cBhvr>
                                        <p:cTn id="34" dur="1" fill="hold">
                                          <p:stCondLst>
                                            <p:cond delay="0"/>
                                          </p:stCondLst>
                                        </p:cTn>
                                        <p:tgtEl>
                                          <p:spTgt spid="79875">
                                            <p:txEl>
                                              <p:pRg st="5" end="5"/>
                                            </p:txEl>
                                          </p:spTgt>
                                        </p:tgtEl>
                                        <p:attrNameLst>
                                          <p:attrName>style.visibility</p:attrName>
                                        </p:attrNameLst>
                                      </p:cBhvr>
                                      <p:to>
                                        <p:strVal val="visible"/>
                                      </p:to>
                                    </p:set>
                                    <p:anim by="(-#ppt_w*2)" calcmode="lin" valueType="num">
                                      <p:cBhvr rctx="PPT">
                                        <p:cTn id="35" dur="500" autoRev="1" fill="hold">
                                          <p:stCondLst>
                                            <p:cond delay="0"/>
                                          </p:stCondLst>
                                        </p:cTn>
                                        <p:tgtEl>
                                          <p:spTgt spid="79875">
                                            <p:txEl>
                                              <p:pRg st="5" end="5"/>
                                            </p:txEl>
                                          </p:spTgt>
                                        </p:tgtEl>
                                        <p:attrNameLst>
                                          <p:attrName>ppt_w</p:attrName>
                                        </p:attrNameLst>
                                      </p:cBhvr>
                                    </p:anim>
                                    <p:anim by="(#ppt_w*0.50)" calcmode="lin" valueType="num">
                                      <p:cBhvr>
                                        <p:cTn id="36" dur="500" decel="50000" autoRev="1" fill="hold">
                                          <p:stCondLst>
                                            <p:cond delay="0"/>
                                          </p:stCondLst>
                                        </p:cTn>
                                        <p:tgtEl>
                                          <p:spTgt spid="79875">
                                            <p:txEl>
                                              <p:pRg st="5" end="5"/>
                                            </p:txEl>
                                          </p:spTgt>
                                        </p:tgtEl>
                                        <p:attrNameLst>
                                          <p:attrName>ppt_x</p:attrName>
                                        </p:attrNameLst>
                                      </p:cBhvr>
                                    </p:anim>
                                    <p:anim from="(-#ppt_h/2)" to="(#ppt_y)" calcmode="lin" valueType="num">
                                      <p:cBhvr>
                                        <p:cTn id="37" dur="1000" fill="hold">
                                          <p:stCondLst>
                                            <p:cond delay="0"/>
                                          </p:stCondLst>
                                        </p:cTn>
                                        <p:tgtEl>
                                          <p:spTgt spid="79875">
                                            <p:txEl>
                                              <p:pRg st="5" end="5"/>
                                            </p:txEl>
                                          </p:spTgt>
                                        </p:tgtEl>
                                        <p:attrNameLst>
                                          <p:attrName>ppt_y</p:attrName>
                                        </p:attrNameLst>
                                      </p:cBhvr>
                                    </p:anim>
                                    <p:animRot by="21600000">
                                      <p:cBhvr>
                                        <p:cTn id="38" dur="1000" fill="hold">
                                          <p:stCondLst>
                                            <p:cond delay="0"/>
                                          </p:stCondLst>
                                        </p:cTn>
                                        <p:tgtEl>
                                          <p:spTgt spid="79875">
                                            <p:txEl>
                                              <p:pRg st="5" end="5"/>
                                            </p:txEl>
                                          </p:spTgt>
                                        </p:tgtEl>
                                        <p:attrNameLst>
                                          <p:attrName>r</p:attrName>
                                        </p:attrNameLst>
                                      </p:cBhvr>
                                    </p:animRot>
                                  </p:childTnLst>
                                </p:cTn>
                              </p:par>
                            </p:childTnLst>
                          </p:cTn>
                        </p:par>
                        <p:par>
                          <p:cTn id="39" fill="hold" nodeType="afterGroup">
                            <p:stCondLst>
                              <p:cond delay="14050"/>
                            </p:stCondLst>
                            <p:childTnLst>
                              <p:par>
                                <p:cTn id="40" presetID="35" presetClass="entr" presetSubtype="0" fill="hold" nodeType="afterEffect">
                                  <p:stCondLst>
                                    <p:cond delay="1500"/>
                                  </p:stCondLst>
                                  <p:childTnLst>
                                    <p:set>
                                      <p:cBhvr>
                                        <p:cTn id="41" dur="1" fill="hold">
                                          <p:stCondLst>
                                            <p:cond delay="0"/>
                                          </p:stCondLst>
                                        </p:cTn>
                                        <p:tgtEl>
                                          <p:spTgt spid="79880">
                                            <p:txEl>
                                              <p:pRg st="0" end="0"/>
                                            </p:txEl>
                                          </p:spTgt>
                                        </p:tgtEl>
                                        <p:attrNameLst>
                                          <p:attrName>style.visibility</p:attrName>
                                        </p:attrNameLst>
                                      </p:cBhvr>
                                      <p:to>
                                        <p:strVal val="visible"/>
                                      </p:to>
                                    </p:set>
                                    <p:animEffect transition="in" filter="fade">
                                      <p:cBhvr>
                                        <p:cTn id="42" dur="2000"/>
                                        <p:tgtEl>
                                          <p:spTgt spid="79880">
                                            <p:txEl>
                                              <p:pRg st="0" end="0"/>
                                            </p:txEl>
                                          </p:spTgt>
                                        </p:tgtEl>
                                      </p:cBhvr>
                                    </p:animEffect>
                                    <p:anim calcmode="lin" valueType="num">
                                      <p:cBhvr>
                                        <p:cTn id="43" dur="2000" fill="hold"/>
                                        <p:tgtEl>
                                          <p:spTgt spid="79880">
                                            <p:txEl>
                                              <p:pRg st="0" end="0"/>
                                            </p:txEl>
                                          </p:spTgt>
                                        </p:tgtEl>
                                        <p:attrNameLst>
                                          <p:attrName>style.rotation</p:attrName>
                                        </p:attrNameLst>
                                      </p:cBhvr>
                                      <p:tavLst>
                                        <p:tav tm="0">
                                          <p:val>
                                            <p:fltVal val="720"/>
                                          </p:val>
                                        </p:tav>
                                        <p:tav tm="100000">
                                          <p:val>
                                            <p:fltVal val="0"/>
                                          </p:val>
                                        </p:tav>
                                      </p:tavLst>
                                    </p:anim>
                                    <p:anim calcmode="lin" valueType="num">
                                      <p:cBhvr>
                                        <p:cTn id="44" dur="2000" fill="hold"/>
                                        <p:tgtEl>
                                          <p:spTgt spid="79880">
                                            <p:txEl>
                                              <p:pRg st="0" end="0"/>
                                            </p:txEl>
                                          </p:spTgt>
                                        </p:tgtEl>
                                        <p:attrNameLst>
                                          <p:attrName>ppt_h</p:attrName>
                                        </p:attrNameLst>
                                      </p:cBhvr>
                                      <p:tavLst>
                                        <p:tav tm="0">
                                          <p:val>
                                            <p:fltVal val="0"/>
                                          </p:val>
                                        </p:tav>
                                        <p:tav tm="100000">
                                          <p:val>
                                            <p:strVal val="#ppt_h"/>
                                          </p:val>
                                        </p:tav>
                                      </p:tavLst>
                                    </p:anim>
                                    <p:anim calcmode="lin" valueType="num">
                                      <p:cBhvr>
                                        <p:cTn id="45" dur="2000" fill="hold"/>
                                        <p:tgtEl>
                                          <p:spTgt spid="79880">
                                            <p:txEl>
                                              <p:pRg st="0" end="0"/>
                                            </p:txEl>
                                          </p:spTgt>
                                        </p:tgtEl>
                                        <p:attrNameLst>
                                          <p:attrName>ppt_w</p:attrName>
                                        </p:attrNameLst>
                                      </p:cBhvr>
                                      <p:tavLst>
                                        <p:tav tm="0">
                                          <p:val>
                                            <p:fltVal val="0"/>
                                          </p:val>
                                        </p:tav>
                                        <p:tav tm="100000">
                                          <p:val>
                                            <p:strVal val="#ppt_w"/>
                                          </p:val>
                                        </p:tav>
                                      </p:tavLst>
                                    </p:anim>
                                  </p:childTnLst>
                                </p:cTn>
                              </p:par>
                            </p:childTnLst>
                          </p:cTn>
                        </p:par>
                        <p:par>
                          <p:cTn id="46" fill="hold" nodeType="afterGroup">
                            <p:stCondLst>
                              <p:cond delay="17550"/>
                            </p:stCondLst>
                            <p:childTnLst>
                              <p:par>
                                <p:cTn id="47" presetID="51" presetClass="entr" presetSubtype="0" fill="hold" nodeType="afterEffect">
                                  <p:stCondLst>
                                    <p:cond delay="1500"/>
                                  </p:stCondLst>
                                  <p:childTnLst>
                                    <p:set>
                                      <p:cBhvr>
                                        <p:cTn id="48" dur="1" fill="hold">
                                          <p:stCondLst>
                                            <p:cond delay="0"/>
                                          </p:stCondLst>
                                        </p:cTn>
                                        <p:tgtEl>
                                          <p:spTgt spid="79880">
                                            <p:txEl>
                                              <p:pRg st="2" end="2"/>
                                            </p:txEl>
                                          </p:spTgt>
                                        </p:tgtEl>
                                        <p:attrNameLst>
                                          <p:attrName>style.visibility</p:attrName>
                                        </p:attrNameLst>
                                      </p:cBhvr>
                                      <p:to>
                                        <p:strVal val="visible"/>
                                      </p:to>
                                    </p:set>
                                    <p:animEffect transition="in" filter="fade">
                                      <p:cBhvr>
                                        <p:cTn id="49" dur="770" decel="100000"/>
                                        <p:tgtEl>
                                          <p:spTgt spid="79880">
                                            <p:txEl>
                                              <p:pRg st="2" end="2"/>
                                            </p:txEl>
                                          </p:spTgt>
                                        </p:tgtEl>
                                      </p:cBhvr>
                                    </p:animEffect>
                                    <p:animScale>
                                      <p:cBhvr>
                                        <p:cTn id="50" dur="770" decel="100000"/>
                                        <p:tgtEl>
                                          <p:spTgt spid="79880">
                                            <p:txEl>
                                              <p:pRg st="2" end="2"/>
                                            </p:txEl>
                                          </p:spTgt>
                                        </p:tgtEl>
                                      </p:cBhvr>
                                      <p:from x="10000" y="10000"/>
                                      <p:to x="200000" y="450000"/>
                                    </p:animScale>
                                    <p:animScale>
                                      <p:cBhvr>
                                        <p:cTn id="51" dur="1230" accel="100000" fill="hold">
                                          <p:stCondLst>
                                            <p:cond delay="770"/>
                                          </p:stCondLst>
                                        </p:cTn>
                                        <p:tgtEl>
                                          <p:spTgt spid="79880">
                                            <p:txEl>
                                              <p:pRg st="2" end="2"/>
                                            </p:txEl>
                                          </p:spTgt>
                                        </p:tgtEl>
                                      </p:cBhvr>
                                      <p:from x="200000" y="450000"/>
                                      <p:to x="100000" y="100000"/>
                                    </p:animScale>
                                    <p:set>
                                      <p:cBhvr>
                                        <p:cTn id="52" dur="770" fill="hold"/>
                                        <p:tgtEl>
                                          <p:spTgt spid="79880">
                                            <p:txEl>
                                              <p:pRg st="2" end="2"/>
                                            </p:txEl>
                                          </p:spTgt>
                                        </p:tgtEl>
                                        <p:attrNameLst>
                                          <p:attrName>ppt_x</p:attrName>
                                        </p:attrNameLst>
                                      </p:cBhvr>
                                      <p:to>
                                        <p:strVal val="(0.5)"/>
                                      </p:to>
                                    </p:set>
                                    <p:anim from="(0.5)" to="(#ppt_x)" calcmode="lin" valueType="num">
                                      <p:cBhvr>
                                        <p:cTn id="53" dur="1230" accel="100000" fill="hold">
                                          <p:stCondLst>
                                            <p:cond delay="770"/>
                                          </p:stCondLst>
                                        </p:cTn>
                                        <p:tgtEl>
                                          <p:spTgt spid="79880">
                                            <p:txEl>
                                              <p:pRg st="2" end="2"/>
                                            </p:txEl>
                                          </p:spTgt>
                                        </p:tgtEl>
                                        <p:attrNameLst>
                                          <p:attrName>ppt_x</p:attrName>
                                        </p:attrNameLst>
                                      </p:cBhvr>
                                    </p:anim>
                                    <p:set>
                                      <p:cBhvr>
                                        <p:cTn id="54" dur="770" fill="hold"/>
                                        <p:tgtEl>
                                          <p:spTgt spid="79880">
                                            <p:txEl>
                                              <p:pRg st="2" end="2"/>
                                            </p:txEl>
                                          </p:spTgt>
                                        </p:tgtEl>
                                        <p:attrNameLst>
                                          <p:attrName>ppt_y</p:attrName>
                                        </p:attrNameLst>
                                      </p:cBhvr>
                                      <p:to>
                                        <p:strVal val="(#ppt_y+0.4)"/>
                                      </p:to>
                                    </p:set>
                                    <p:anim from="(#ppt_y+0.4)" to="(#ppt_y)" calcmode="lin" valueType="num">
                                      <p:cBhvr>
                                        <p:cTn id="55" dur="1230" accel="100000" fill="hold">
                                          <p:stCondLst>
                                            <p:cond delay="770"/>
                                          </p:stCondLst>
                                        </p:cTn>
                                        <p:tgtEl>
                                          <p:spTgt spid="79880">
                                            <p:txEl>
                                              <p:pRg st="2" end="2"/>
                                            </p:txEl>
                                          </p:spTgt>
                                        </p:tgtEl>
                                        <p:attrNameLst>
                                          <p:attrName>ppt_y</p:attrName>
                                        </p:attrNameLst>
                                      </p:cBhvr>
                                    </p:anim>
                                  </p:childTnLst>
                                </p:cTn>
                              </p:par>
                            </p:childTnLst>
                          </p:cTn>
                        </p:par>
                        <p:par>
                          <p:cTn id="56" fill="hold" nodeType="afterGroup">
                            <p:stCondLst>
                              <p:cond delay="21050"/>
                            </p:stCondLst>
                            <p:childTnLst>
                              <p:par>
                                <p:cTn id="57" presetID="26" presetClass="entr" presetSubtype="0" fill="hold" nodeType="afterEffect">
                                  <p:stCondLst>
                                    <p:cond delay="1500"/>
                                  </p:stCondLst>
                                  <p:childTnLst>
                                    <p:set>
                                      <p:cBhvr>
                                        <p:cTn id="58" dur="1" fill="hold">
                                          <p:stCondLst>
                                            <p:cond delay="0"/>
                                          </p:stCondLst>
                                        </p:cTn>
                                        <p:tgtEl>
                                          <p:spTgt spid="79880">
                                            <p:txEl>
                                              <p:pRg st="4" end="4"/>
                                            </p:txEl>
                                          </p:spTgt>
                                        </p:tgtEl>
                                        <p:attrNameLst>
                                          <p:attrName>style.visibility</p:attrName>
                                        </p:attrNameLst>
                                      </p:cBhvr>
                                      <p:to>
                                        <p:strVal val="visible"/>
                                      </p:to>
                                    </p:set>
                                    <p:animEffect transition="in" filter="wipe(down)">
                                      <p:cBhvr>
                                        <p:cTn id="59" dur="580">
                                          <p:stCondLst>
                                            <p:cond delay="0"/>
                                          </p:stCondLst>
                                        </p:cTn>
                                        <p:tgtEl>
                                          <p:spTgt spid="79880">
                                            <p:txEl>
                                              <p:pRg st="4" end="4"/>
                                            </p:txEl>
                                          </p:spTgt>
                                        </p:tgtEl>
                                      </p:cBhvr>
                                    </p:animEffect>
                                    <p:anim calcmode="lin" valueType="num">
                                      <p:cBhvr>
                                        <p:cTn id="60" dur="1822" tmFilter="0,0; 0.14,0.36; 0.43,0.73; 0.71,0.91; 1.0,1.0">
                                          <p:stCondLst>
                                            <p:cond delay="0"/>
                                          </p:stCondLst>
                                        </p:cTn>
                                        <p:tgtEl>
                                          <p:spTgt spid="79880">
                                            <p:txEl>
                                              <p:pRg st="4" end="4"/>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79880">
                                            <p:txEl>
                                              <p:pRg st="4" end="4"/>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79880">
                                            <p:txEl>
                                              <p:pRg st="4" end="4"/>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79880">
                                            <p:txEl>
                                              <p:pRg st="4" end="4"/>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79880">
                                            <p:txEl>
                                              <p:pRg st="4" end="4"/>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79880">
                                            <p:txEl>
                                              <p:pRg st="4" end="4"/>
                                            </p:txEl>
                                          </p:spTgt>
                                        </p:tgtEl>
                                      </p:cBhvr>
                                      <p:to x="100000" y="60000"/>
                                    </p:animScale>
                                    <p:animScale>
                                      <p:cBhvr>
                                        <p:cTn id="66" dur="166" decel="50000">
                                          <p:stCondLst>
                                            <p:cond delay="676"/>
                                          </p:stCondLst>
                                        </p:cTn>
                                        <p:tgtEl>
                                          <p:spTgt spid="79880">
                                            <p:txEl>
                                              <p:pRg st="4" end="4"/>
                                            </p:txEl>
                                          </p:spTgt>
                                        </p:tgtEl>
                                      </p:cBhvr>
                                      <p:to x="100000" y="100000"/>
                                    </p:animScale>
                                    <p:animScale>
                                      <p:cBhvr>
                                        <p:cTn id="67" dur="26">
                                          <p:stCondLst>
                                            <p:cond delay="1312"/>
                                          </p:stCondLst>
                                        </p:cTn>
                                        <p:tgtEl>
                                          <p:spTgt spid="79880">
                                            <p:txEl>
                                              <p:pRg st="4" end="4"/>
                                            </p:txEl>
                                          </p:spTgt>
                                        </p:tgtEl>
                                      </p:cBhvr>
                                      <p:to x="100000" y="80000"/>
                                    </p:animScale>
                                    <p:animScale>
                                      <p:cBhvr>
                                        <p:cTn id="68" dur="166" decel="50000">
                                          <p:stCondLst>
                                            <p:cond delay="1338"/>
                                          </p:stCondLst>
                                        </p:cTn>
                                        <p:tgtEl>
                                          <p:spTgt spid="79880">
                                            <p:txEl>
                                              <p:pRg st="4" end="4"/>
                                            </p:txEl>
                                          </p:spTgt>
                                        </p:tgtEl>
                                      </p:cBhvr>
                                      <p:to x="100000" y="100000"/>
                                    </p:animScale>
                                    <p:animScale>
                                      <p:cBhvr>
                                        <p:cTn id="69" dur="26">
                                          <p:stCondLst>
                                            <p:cond delay="1642"/>
                                          </p:stCondLst>
                                        </p:cTn>
                                        <p:tgtEl>
                                          <p:spTgt spid="79880">
                                            <p:txEl>
                                              <p:pRg st="4" end="4"/>
                                            </p:txEl>
                                          </p:spTgt>
                                        </p:tgtEl>
                                      </p:cBhvr>
                                      <p:to x="100000" y="90000"/>
                                    </p:animScale>
                                    <p:animScale>
                                      <p:cBhvr>
                                        <p:cTn id="70" dur="166" decel="50000">
                                          <p:stCondLst>
                                            <p:cond delay="1668"/>
                                          </p:stCondLst>
                                        </p:cTn>
                                        <p:tgtEl>
                                          <p:spTgt spid="79880">
                                            <p:txEl>
                                              <p:pRg st="4" end="4"/>
                                            </p:txEl>
                                          </p:spTgt>
                                        </p:tgtEl>
                                      </p:cBhvr>
                                      <p:to x="100000" y="100000"/>
                                    </p:animScale>
                                    <p:animScale>
                                      <p:cBhvr>
                                        <p:cTn id="71" dur="26">
                                          <p:stCondLst>
                                            <p:cond delay="1808"/>
                                          </p:stCondLst>
                                        </p:cTn>
                                        <p:tgtEl>
                                          <p:spTgt spid="79880">
                                            <p:txEl>
                                              <p:pRg st="4" end="4"/>
                                            </p:txEl>
                                          </p:spTgt>
                                        </p:tgtEl>
                                      </p:cBhvr>
                                      <p:to x="100000" y="95000"/>
                                    </p:animScale>
                                    <p:animScale>
                                      <p:cBhvr>
                                        <p:cTn id="72" dur="166" decel="50000">
                                          <p:stCondLst>
                                            <p:cond delay="1834"/>
                                          </p:stCondLst>
                                        </p:cTn>
                                        <p:tgtEl>
                                          <p:spTgt spid="79880">
                                            <p:txEl>
                                              <p:pRg st="4" end="4"/>
                                            </p:txEl>
                                          </p:spTgt>
                                        </p:tgtEl>
                                      </p:cBhvr>
                                      <p:to x="100000" y="100000"/>
                                    </p:animScale>
                                  </p:childTnLst>
                                </p:cTn>
                              </p:par>
                            </p:childTnLst>
                          </p:cTn>
                        </p:par>
                        <p:par>
                          <p:cTn id="73" fill="hold">
                            <p:stCondLst>
                              <p:cond delay="24550"/>
                            </p:stCondLst>
                            <p:childTnLst>
                              <p:par>
                                <p:cTn id="74" presetID="8" presetClass="entr" presetSubtype="16" fill="hold" grpId="0" nodeType="after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diamond(in)">
                                      <p:cBhvr>
                                        <p:cTn id="7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sz="half" idx="1"/>
          </p:nvPr>
        </p:nvGraphicFramePr>
        <p:xfrm>
          <a:off x="1357290" y="642918"/>
          <a:ext cx="7000924" cy="5383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Metin kutusu"/>
          <p:cNvSpPr txBox="1"/>
          <p:nvPr/>
        </p:nvSpPr>
        <p:spPr>
          <a:xfrm>
            <a:off x="7072330" y="1071546"/>
            <a:ext cx="184731" cy="369332"/>
          </a:xfrm>
          <a:prstGeom prst="rect">
            <a:avLst/>
          </a:prstGeom>
          <a:noFill/>
        </p:spPr>
        <p:txBody>
          <a:bodyPr wrap="none" rtlCol="0">
            <a:spAutoFit/>
          </a:bodyPr>
          <a:lstStyle/>
          <a:p>
            <a:endParaRPr lang="tr-TR" dirty="0"/>
          </a:p>
        </p:txBody>
      </p:sp>
      <p:pic>
        <p:nvPicPr>
          <p:cNvPr id="9" name="Picture 5" descr="kultur"/>
          <p:cNvPicPr>
            <a:picLocks noGrp="1" noChangeAspect="1" noChangeArrowheads="1" noCrop="1"/>
          </p:cNvPicPr>
          <p:nvPr>
            <p:ph sz="quarter" idx="4294967295"/>
          </p:nvPr>
        </p:nvPicPr>
        <p:blipFill>
          <a:blip r:embed="rId7" cstate="print"/>
          <a:srcRect/>
          <a:stretch>
            <a:fillRect/>
          </a:stretch>
        </p:blipFill>
        <p:spPr>
          <a:xfrm>
            <a:off x="6215074" y="857232"/>
            <a:ext cx="2063739" cy="785818"/>
          </a:xfrm>
          <a:prstGeom prst="rect">
            <a:avLst/>
          </a:prstGeom>
          <a:noFill/>
        </p:spPr>
      </p:pic>
      <p:pic>
        <p:nvPicPr>
          <p:cNvPr id="11" name="Picture 7" descr="MEGAFON"/>
          <p:cNvPicPr>
            <a:picLocks noGrp="1" noChangeAspect="1" noChangeArrowheads="1"/>
          </p:cNvPicPr>
          <p:nvPr>
            <p:ph sz="quarter" idx="4294967295"/>
          </p:nvPr>
        </p:nvPicPr>
        <p:blipFill>
          <a:blip r:embed="rId8" cstate="print"/>
          <a:srcRect/>
          <a:stretch>
            <a:fillRect/>
          </a:stretch>
        </p:blipFill>
        <p:spPr>
          <a:xfrm>
            <a:off x="6286512" y="2214555"/>
            <a:ext cx="2071702" cy="1285884"/>
          </a:xfrm>
          <a:prstGeom prst="rect">
            <a:avLst/>
          </a:prstGeom>
          <a:noFill/>
        </p:spPr>
      </p:pic>
      <p:pic>
        <p:nvPicPr>
          <p:cNvPr id="13" name="Picture 5" descr="kitapokuyanadam"/>
          <p:cNvPicPr>
            <a:picLocks noGrp="1" noChangeAspect="1" noChangeArrowheads="1" noCrop="1"/>
          </p:cNvPicPr>
          <p:nvPr>
            <p:ph sz="half" idx="2"/>
          </p:nvPr>
        </p:nvPicPr>
        <p:blipFill>
          <a:blip r:embed="rId9" cstate="print"/>
          <a:srcRect/>
          <a:stretch>
            <a:fillRect/>
          </a:stretch>
        </p:blipFill>
        <p:spPr>
          <a:xfrm>
            <a:off x="6286512" y="3929066"/>
            <a:ext cx="2071702" cy="192882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5 İçerik Yer Tutucusu"/>
          <p:cNvGraphicFramePr>
            <a:graphicFrameLocks/>
          </p:cNvGraphicFramePr>
          <p:nvPr/>
        </p:nvGraphicFramePr>
        <p:xfrm>
          <a:off x="857224" y="714356"/>
          <a:ext cx="7000924" cy="5597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5" descr="e-mail"/>
          <p:cNvPicPr>
            <a:picLocks noGrp="1" noChangeAspect="1" noChangeArrowheads="1" noCrop="1"/>
          </p:cNvPicPr>
          <p:nvPr>
            <p:ph sz="quarter" idx="4294967295"/>
          </p:nvPr>
        </p:nvPicPr>
        <p:blipFill>
          <a:blip r:embed="rId7" cstate="print"/>
          <a:srcRect/>
          <a:stretch>
            <a:fillRect/>
          </a:stretch>
        </p:blipFill>
        <p:spPr>
          <a:xfrm>
            <a:off x="6215074" y="0"/>
            <a:ext cx="2143139" cy="2285991"/>
          </a:xfrm>
          <a:prstGeom prst="rect">
            <a:avLst/>
          </a:prstGeom>
          <a:noFill/>
        </p:spPr>
      </p:pic>
      <p:pic>
        <p:nvPicPr>
          <p:cNvPr id="9" name="Picture 10" descr="11_a"/>
          <p:cNvPicPr>
            <a:picLocks noChangeAspect="1" noChangeArrowheads="1" noCrop="1"/>
          </p:cNvPicPr>
          <p:nvPr/>
        </p:nvPicPr>
        <p:blipFill>
          <a:blip r:embed="rId8" cstate="print"/>
          <a:srcRect/>
          <a:stretch>
            <a:fillRect/>
          </a:stretch>
        </p:blipFill>
        <p:spPr bwMode="auto">
          <a:xfrm>
            <a:off x="6227762" y="2643182"/>
            <a:ext cx="916005" cy="1071570"/>
          </a:xfrm>
          <a:prstGeom prst="rect">
            <a:avLst/>
          </a:prstGeom>
          <a:noFill/>
          <a:ln w="9525">
            <a:noFill/>
            <a:miter lim="800000"/>
            <a:headEnd/>
            <a:tailEnd/>
          </a:ln>
        </p:spPr>
      </p:pic>
      <p:pic>
        <p:nvPicPr>
          <p:cNvPr id="11" name="Picture 10" descr="11_a"/>
          <p:cNvPicPr>
            <a:picLocks noChangeAspect="1" noChangeArrowheads="1" noCrop="1"/>
          </p:cNvPicPr>
          <p:nvPr/>
        </p:nvPicPr>
        <p:blipFill>
          <a:blip r:embed="rId8" cstate="print"/>
          <a:srcRect/>
          <a:stretch>
            <a:fillRect/>
          </a:stretch>
        </p:blipFill>
        <p:spPr bwMode="auto">
          <a:xfrm>
            <a:off x="6929454" y="3071810"/>
            <a:ext cx="800100" cy="938212"/>
          </a:xfrm>
          <a:prstGeom prst="rect">
            <a:avLst/>
          </a:prstGeom>
          <a:noFill/>
          <a:ln w="9525">
            <a:noFill/>
            <a:miter lim="800000"/>
            <a:headEnd/>
            <a:tailEnd/>
          </a:ln>
        </p:spPr>
      </p:pic>
      <p:pic>
        <p:nvPicPr>
          <p:cNvPr id="13" name="Picture 5" descr="OGRENCİ"/>
          <p:cNvPicPr>
            <a:picLocks noGrp="1" noChangeAspect="1" noChangeArrowheads="1" noCrop="1"/>
          </p:cNvPicPr>
          <p:nvPr>
            <p:ph sz="quarter" idx="4294967295"/>
          </p:nvPr>
        </p:nvPicPr>
        <p:blipFill>
          <a:blip r:embed="rId9" cstate="print"/>
          <a:srcRect/>
          <a:stretch>
            <a:fillRect/>
          </a:stretch>
        </p:blipFill>
        <p:spPr>
          <a:xfrm>
            <a:off x="6156325" y="3903663"/>
            <a:ext cx="1773261" cy="202566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0"/>
                                        <p:tgtEl>
                                          <p:spTgt spid="9"/>
                                        </p:tgtEl>
                                      </p:cBhvr>
                                    </p:animEffec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0" fill="hold"/>
                                        <p:tgtEl>
                                          <p:spTgt spid="13"/>
                                        </p:tgtEl>
                                        <p:attrNameLst>
                                          <p:attrName>ppt_w</p:attrName>
                                        </p:attrNameLst>
                                      </p:cBhvr>
                                      <p:tavLst>
                                        <p:tav tm="0">
                                          <p:val>
                                            <p:strVal val="#ppt_w*0.70"/>
                                          </p:val>
                                        </p:tav>
                                        <p:tav tm="100000">
                                          <p:val>
                                            <p:strVal val="#ppt_w"/>
                                          </p:val>
                                        </p:tav>
                                      </p:tavLst>
                                    </p:anim>
                                    <p:anim calcmode="lin" valueType="num">
                                      <p:cBhvr>
                                        <p:cTn id="25" dur="5000" fill="hold"/>
                                        <p:tgtEl>
                                          <p:spTgt spid="13"/>
                                        </p:tgtEl>
                                        <p:attrNameLst>
                                          <p:attrName>ppt_h</p:attrName>
                                        </p:attrNameLst>
                                      </p:cBhvr>
                                      <p:tavLst>
                                        <p:tav tm="0">
                                          <p:val>
                                            <p:strVal val="#ppt_h"/>
                                          </p:val>
                                        </p:tav>
                                        <p:tav tm="100000">
                                          <p:val>
                                            <p:strVal val="#ppt_h"/>
                                          </p:val>
                                        </p:tav>
                                      </p:tavLst>
                                    </p:anim>
                                    <p:animEffect transition="in" filter="fade">
                                      <p:cBhvr>
                                        <p:cTn id="26" dur="5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3143240" y="500042"/>
            <a:ext cx="3468835" cy="369332"/>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tr-TR" dirty="0"/>
              <a:t>BU REPLİKLER TANIDIK GELDİ Mİ ??</a:t>
            </a:r>
          </a:p>
        </p:txBody>
      </p:sp>
      <p:sp>
        <p:nvSpPr>
          <p:cNvPr id="5" name="4 Metin kutusu"/>
          <p:cNvSpPr txBox="1"/>
          <p:nvPr/>
        </p:nvSpPr>
        <p:spPr>
          <a:xfrm rot="20417713">
            <a:off x="1650147" y="1359344"/>
            <a:ext cx="1811817" cy="923330"/>
          </a:xfrm>
          <a:prstGeom prst="rect">
            <a:avLst/>
          </a:prstGeom>
          <a:noFill/>
        </p:spPr>
        <p:txBody>
          <a:bodyPr wrap="square" rtlCol="0">
            <a:spAutoFit/>
          </a:bodyPr>
          <a:lstStyle/>
          <a:p>
            <a:r>
              <a:rPr lang="tr-TR" altLang="tr-TR" b="1" dirty="0">
                <a:solidFill>
                  <a:srgbClr val="990000"/>
                </a:solidFill>
              </a:rPr>
              <a:t>Ders Çalışmaya </a:t>
            </a:r>
          </a:p>
          <a:p>
            <a:r>
              <a:rPr lang="tr-TR" altLang="tr-TR" b="1" dirty="0">
                <a:solidFill>
                  <a:srgbClr val="990000"/>
                </a:solidFill>
              </a:rPr>
              <a:t>Başlayamıyorum</a:t>
            </a:r>
          </a:p>
          <a:p>
            <a:endParaRPr lang="tr-TR" dirty="0"/>
          </a:p>
        </p:txBody>
      </p:sp>
      <p:sp>
        <p:nvSpPr>
          <p:cNvPr id="7" name="6 Dikdörtgen"/>
          <p:cNvSpPr/>
          <p:nvPr/>
        </p:nvSpPr>
        <p:spPr>
          <a:xfrm>
            <a:off x="3643306" y="1643050"/>
            <a:ext cx="2357454" cy="646331"/>
          </a:xfrm>
          <a:prstGeom prst="rect">
            <a:avLst/>
          </a:prstGeom>
        </p:spPr>
        <p:txBody>
          <a:bodyPr wrap="square">
            <a:spAutoFit/>
          </a:bodyPr>
          <a:lstStyle/>
          <a:p>
            <a:r>
              <a:rPr lang="tr-TR" altLang="tr-TR" b="1" dirty="0">
                <a:solidFill>
                  <a:schemeClr val="tx2">
                    <a:lumMod val="60000"/>
                    <a:lumOff val="40000"/>
                  </a:schemeClr>
                </a:solidFill>
              </a:rPr>
              <a:t>Çalıştığım Halde Başarılı Olamıyorum…</a:t>
            </a:r>
          </a:p>
        </p:txBody>
      </p:sp>
      <p:sp>
        <p:nvSpPr>
          <p:cNvPr id="9" name="8 Dikdörtgen"/>
          <p:cNvSpPr/>
          <p:nvPr/>
        </p:nvSpPr>
        <p:spPr>
          <a:xfrm rot="13581333" flipV="1">
            <a:off x="6356065" y="2194414"/>
            <a:ext cx="1818007" cy="646331"/>
          </a:xfrm>
          <a:prstGeom prst="rect">
            <a:avLst/>
          </a:prstGeom>
        </p:spPr>
        <p:txBody>
          <a:bodyPr wrap="square">
            <a:spAutoFit/>
          </a:bodyPr>
          <a:lstStyle/>
          <a:p>
            <a:r>
              <a:rPr lang="tr-TR" altLang="tr-TR" b="1" dirty="0">
                <a:solidFill>
                  <a:srgbClr val="7030A0"/>
                </a:solidFill>
              </a:rPr>
              <a:t>Ders Çalışmayı </a:t>
            </a:r>
          </a:p>
          <a:p>
            <a:r>
              <a:rPr lang="tr-TR" altLang="tr-TR" b="1" dirty="0">
                <a:solidFill>
                  <a:srgbClr val="7030A0"/>
                </a:solidFill>
              </a:rPr>
              <a:t>Sürdüremiyorum</a:t>
            </a:r>
          </a:p>
        </p:txBody>
      </p:sp>
      <p:sp>
        <p:nvSpPr>
          <p:cNvPr id="11" name="10 Dikdörtgen"/>
          <p:cNvSpPr/>
          <p:nvPr/>
        </p:nvSpPr>
        <p:spPr>
          <a:xfrm rot="21034502" flipH="1">
            <a:off x="642910" y="5715016"/>
            <a:ext cx="4500594" cy="646331"/>
          </a:xfrm>
          <a:prstGeom prst="rect">
            <a:avLst/>
          </a:prstGeom>
        </p:spPr>
        <p:txBody>
          <a:bodyPr wrap="square">
            <a:spAutoFit/>
          </a:bodyPr>
          <a:lstStyle/>
          <a:p>
            <a:pPr algn="ctr"/>
            <a:r>
              <a:rPr lang="tr-TR" altLang="tr-TR" b="1" dirty="0">
                <a:solidFill>
                  <a:srgbClr val="FF0000"/>
                </a:solidFill>
                <a:latin typeface="Comic Sans MS" pitchFamily="66" charset="0"/>
              </a:rPr>
              <a:t>             Şu  matematiği  nasıl             halledeceğim ?”</a:t>
            </a:r>
            <a:endParaRPr lang="tr-TR" dirty="0">
              <a:solidFill>
                <a:srgbClr val="FF0000"/>
              </a:solidFill>
            </a:endParaRPr>
          </a:p>
        </p:txBody>
      </p:sp>
      <p:sp>
        <p:nvSpPr>
          <p:cNvPr id="12" name="11 Dikdörtgen"/>
          <p:cNvSpPr/>
          <p:nvPr/>
        </p:nvSpPr>
        <p:spPr>
          <a:xfrm rot="21121847" flipH="1">
            <a:off x="6607754" y="3773901"/>
            <a:ext cx="1928826" cy="646331"/>
          </a:xfrm>
          <a:prstGeom prst="rect">
            <a:avLst/>
          </a:prstGeom>
        </p:spPr>
        <p:txBody>
          <a:bodyPr wrap="square">
            <a:spAutoFit/>
          </a:bodyPr>
          <a:lstStyle/>
          <a:p>
            <a:r>
              <a:rPr lang="tr-TR" altLang="tr-TR" b="1" dirty="0">
                <a:solidFill>
                  <a:srgbClr val="92D050"/>
                </a:solidFill>
                <a:latin typeface="Comic Sans MS" pitchFamily="66" charset="0"/>
              </a:rPr>
              <a:t>“Moral  bozucu   bir  gün.”</a:t>
            </a:r>
            <a:endParaRPr lang="tr-TR" dirty="0">
              <a:solidFill>
                <a:srgbClr val="92D050"/>
              </a:solidFill>
            </a:endParaRPr>
          </a:p>
        </p:txBody>
      </p:sp>
      <p:sp>
        <p:nvSpPr>
          <p:cNvPr id="13" name="12 Dikdörtgen"/>
          <p:cNvSpPr/>
          <p:nvPr/>
        </p:nvSpPr>
        <p:spPr>
          <a:xfrm rot="1385669">
            <a:off x="642911" y="2928934"/>
            <a:ext cx="2214578" cy="369332"/>
          </a:xfrm>
          <a:prstGeom prst="rect">
            <a:avLst/>
          </a:prstGeom>
        </p:spPr>
        <p:txBody>
          <a:bodyPr wrap="square">
            <a:spAutoFit/>
          </a:bodyPr>
          <a:lstStyle/>
          <a:p>
            <a:r>
              <a:rPr lang="tr-TR" altLang="tr-TR" b="1" dirty="0">
                <a:solidFill>
                  <a:schemeClr val="accent3">
                    <a:lumMod val="75000"/>
                  </a:schemeClr>
                </a:solidFill>
                <a:latin typeface="Comic Sans MS" pitchFamily="66" charset="0"/>
              </a:rPr>
              <a:t>Hiç  şansım  yok</a:t>
            </a:r>
            <a:endParaRPr lang="tr-TR" dirty="0">
              <a:solidFill>
                <a:schemeClr val="accent3">
                  <a:lumMod val="75000"/>
                </a:schemeClr>
              </a:solidFill>
            </a:endParaRPr>
          </a:p>
        </p:txBody>
      </p:sp>
      <p:sp>
        <p:nvSpPr>
          <p:cNvPr id="14" name="13 Dikdörtgen"/>
          <p:cNvSpPr/>
          <p:nvPr/>
        </p:nvSpPr>
        <p:spPr>
          <a:xfrm rot="1198916">
            <a:off x="158666" y="3803735"/>
            <a:ext cx="3143272" cy="646331"/>
          </a:xfrm>
          <a:prstGeom prst="rect">
            <a:avLst/>
          </a:prstGeom>
        </p:spPr>
        <p:txBody>
          <a:bodyPr wrap="square">
            <a:spAutoFit/>
          </a:bodyPr>
          <a:lstStyle/>
          <a:p>
            <a:r>
              <a:rPr lang="tr-TR" altLang="tr-TR" b="1" dirty="0">
                <a:solidFill>
                  <a:schemeClr val="accent5"/>
                </a:solidFill>
                <a:latin typeface="Comic Sans MS" pitchFamily="66" charset="0"/>
              </a:rPr>
              <a:t>“Sosyal çalışmaktan  nefret  ediyorum.”</a:t>
            </a:r>
            <a:endParaRPr lang="tr-TR" dirty="0">
              <a:solidFill>
                <a:schemeClr val="accent5"/>
              </a:solidFill>
            </a:endParaRPr>
          </a:p>
        </p:txBody>
      </p:sp>
      <p:sp>
        <p:nvSpPr>
          <p:cNvPr id="15" name="14 Dikdörtgen"/>
          <p:cNvSpPr/>
          <p:nvPr/>
        </p:nvSpPr>
        <p:spPr>
          <a:xfrm>
            <a:off x="3286116" y="4714884"/>
            <a:ext cx="2576346" cy="369332"/>
          </a:xfrm>
          <a:prstGeom prst="rect">
            <a:avLst/>
          </a:prstGeom>
        </p:spPr>
        <p:txBody>
          <a:bodyPr wrap="square">
            <a:spAutoFit/>
          </a:bodyPr>
          <a:lstStyle/>
          <a:p>
            <a:r>
              <a:rPr lang="tr-TR" altLang="tr-TR" b="1" dirty="0">
                <a:solidFill>
                  <a:schemeClr val="accent6">
                    <a:lumMod val="75000"/>
                  </a:schemeClr>
                </a:solidFill>
                <a:latin typeface="Comic Sans MS" pitchFamily="66" charset="0"/>
              </a:rPr>
              <a:t>“</a:t>
            </a:r>
            <a:r>
              <a:rPr lang="tr-TR" altLang="tr-TR" b="1" dirty="0" err="1">
                <a:solidFill>
                  <a:schemeClr val="accent6">
                    <a:lumMod val="75000"/>
                  </a:schemeClr>
                </a:solidFill>
                <a:latin typeface="Comic Sans MS" pitchFamily="66" charset="0"/>
              </a:rPr>
              <a:t>Yaaa</a:t>
            </a:r>
            <a:r>
              <a:rPr lang="tr-TR" altLang="tr-TR" b="1" dirty="0">
                <a:solidFill>
                  <a:schemeClr val="accent6">
                    <a:lumMod val="75000"/>
                  </a:schemeClr>
                </a:solidFill>
                <a:latin typeface="Comic Sans MS" pitchFamily="66" charset="0"/>
              </a:rPr>
              <a:t> gene mi ders?”</a:t>
            </a:r>
            <a:endParaRPr lang="tr-TR" dirty="0">
              <a:solidFill>
                <a:schemeClr val="accent6">
                  <a:lumMod val="75000"/>
                </a:schemeClr>
              </a:solidFill>
            </a:endParaRPr>
          </a:p>
        </p:txBody>
      </p:sp>
      <p:sp>
        <p:nvSpPr>
          <p:cNvPr id="16" name="15 Dikdörtgen"/>
          <p:cNvSpPr/>
          <p:nvPr/>
        </p:nvSpPr>
        <p:spPr>
          <a:xfrm rot="1672226">
            <a:off x="6320319" y="5201716"/>
            <a:ext cx="1534099" cy="923330"/>
          </a:xfrm>
          <a:prstGeom prst="rect">
            <a:avLst/>
          </a:prstGeom>
        </p:spPr>
        <p:txBody>
          <a:bodyPr wrap="square">
            <a:spAutoFit/>
          </a:bodyPr>
          <a:lstStyle/>
          <a:p>
            <a:r>
              <a:rPr lang="tr-TR" altLang="tr-TR" b="1" dirty="0">
                <a:solidFill>
                  <a:schemeClr val="bg2">
                    <a:lumMod val="50000"/>
                  </a:schemeClr>
                </a:solidFill>
                <a:latin typeface="Comic Sans MS" pitchFamily="66" charset="0"/>
              </a:rPr>
              <a:t>Her  şey  kötü  gidiyor.”</a:t>
            </a:r>
            <a:endParaRPr lang="tr-TR" dirty="0">
              <a:solidFill>
                <a:schemeClr val="bg2">
                  <a:lumMod val="50000"/>
                </a:schemeClr>
              </a:solidFill>
            </a:endParaRPr>
          </a:p>
        </p:txBody>
      </p:sp>
      <p:pic>
        <p:nvPicPr>
          <p:cNvPr id="17" name="Picture 4"/>
          <p:cNvPicPr>
            <a:picLocks noChangeAspect="1" noChangeArrowheads="1"/>
          </p:cNvPicPr>
          <p:nvPr/>
        </p:nvPicPr>
        <p:blipFill>
          <a:blip r:embed="rId2" cstate="print"/>
          <a:srcRect/>
          <a:stretch>
            <a:fillRect/>
          </a:stretch>
        </p:blipFill>
        <p:spPr bwMode="auto">
          <a:xfrm>
            <a:off x="3286116" y="2786058"/>
            <a:ext cx="2286000" cy="15716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770" decel="100000"/>
                                        <p:tgtEl>
                                          <p:spTgt spid="17"/>
                                        </p:tgtEl>
                                      </p:cBhvr>
                                    </p:animEffect>
                                    <p:animScale>
                                      <p:cBhvr>
                                        <p:cTn id="13" dur="770" decel="100000"/>
                                        <p:tgtEl>
                                          <p:spTgt spid="17"/>
                                        </p:tgtEl>
                                      </p:cBhvr>
                                      <p:from x="10000" y="10000"/>
                                      <p:to x="200000" y="450000"/>
                                    </p:animScale>
                                    <p:animScale>
                                      <p:cBhvr>
                                        <p:cTn id="14" dur="1230" accel="100000" fill="hold">
                                          <p:stCondLst>
                                            <p:cond delay="770"/>
                                          </p:stCondLst>
                                        </p:cTn>
                                        <p:tgtEl>
                                          <p:spTgt spid="17"/>
                                        </p:tgtEl>
                                      </p:cBhvr>
                                      <p:from x="200000" y="450000"/>
                                      <p:to x="100000" y="100000"/>
                                    </p:animScale>
                                    <p:set>
                                      <p:cBhvr>
                                        <p:cTn id="15" dur="770" fill="hold"/>
                                        <p:tgtEl>
                                          <p:spTgt spid="17"/>
                                        </p:tgtEl>
                                        <p:attrNameLst>
                                          <p:attrName>ppt_x</p:attrName>
                                        </p:attrNameLst>
                                      </p:cBhvr>
                                      <p:to>
                                        <p:strVal val="(0.5)"/>
                                      </p:to>
                                    </p:set>
                                    <p:anim from="(0.5)" to="(#ppt_x)" calcmode="lin" valueType="num">
                                      <p:cBhvr>
                                        <p:cTn id="16" dur="1230" accel="100000" fill="hold">
                                          <p:stCondLst>
                                            <p:cond delay="770"/>
                                          </p:stCondLst>
                                        </p:cTn>
                                        <p:tgtEl>
                                          <p:spTgt spid="17"/>
                                        </p:tgtEl>
                                        <p:attrNameLst>
                                          <p:attrName>ppt_x</p:attrName>
                                        </p:attrNameLst>
                                      </p:cBhvr>
                                    </p:anim>
                                    <p:set>
                                      <p:cBhvr>
                                        <p:cTn id="17" dur="770" fill="hold"/>
                                        <p:tgtEl>
                                          <p:spTgt spid="17"/>
                                        </p:tgtEl>
                                        <p:attrNameLst>
                                          <p:attrName>ppt_y</p:attrName>
                                        </p:attrNameLst>
                                      </p:cBhvr>
                                      <p:to>
                                        <p:strVal val="(#ppt_y+0.4)"/>
                                      </p:to>
                                    </p:set>
                                    <p:anim from="(#ppt_y+0.4)" to="(#ppt_y)" calcmode="lin" valueType="num">
                                      <p:cBhvr>
                                        <p:cTn id="18" dur="1230" accel="100000" fill="hold">
                                          <p:stCondLst>
                                            <p:cond delay="770"/>
                                          </p:stCondLst>
                                        </p:cTn>
                                        <p:tgtEl>
                                          <p:spTgt spid="17"/>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amond(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amond(in)">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diamond(in)">
                                      <p:cBhvr>
                                        <p:cTn id="33" dur="2000"/>
                                        <p:tgtEl>
                                          <p:spTgt spid="9">
                                            <p:txEl>
                                              <p:pRg st="0" end="0"/>
                                            </p:txEl>
                                          </p:spTgt>
                                        </p:tgtEl>
                                      </p:cBhvr>
                                    </p:animEffect>
                                  </p:childTnLst>
                                </p:cTn>
                              </p:par>
                              <p:par>
                                <p:cTn id="34" presetID="8" presetClass="entr" presetSubtype="16" fill="hold" nodeType="with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diamond(in)">
                                      <p:cBhvr>
                                        <p:cTn id="36" dur="2000"/>
                                        <p:tgtEl>
                                          <p:spTgt spid="9">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diamond(in)">
                                      <p:cBhvr>
                                        <p:cTn id="41" dur="2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diamond(in)">
                                      <p:cBhvr>
                                        <p:cTn id="46" dur="20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 presetClass="emph" presetSubtype="1" grpId="1" nodeType="clickEffect">
                                  <p:stCondLst>
                                    <p:cond delay="0"/>
                                  </p:stCondLst>
                                  <p:childTnLst>
                                    <p:set>
                                      <p:cBhvr override="childStyle">
                                        <p:cTn id="56" dur="indefinite"/>
                                        <p:tgtEl>
                                          <p:spTgt spid="15"/>
                                        </p:tgtEl>
                                        <p:attrNameLst>
                                          <p:attrName>style.fontStyle</p:attrName>
                                        </p:attrNameLst>
                                      </p:cBhvr>
                                      <p:to>
                                        <p:strVal val="normal"/>
                                      </p:to>
                                    </p:set>
                                    <p:set>
                                      <p:cBhvr override="childStyle">
                                        <p:cTn id="57" dur="indefinite"/>
                                        <p:tgtEl>
                                          <p:spTgt spid="15"/>
                                        </p:tgtEl>
                                        <p:attrNameLst>
                                          <p:attrName>style.fontWeight</p:attrName>
                                        </p:attrNameLst>
                                      </p:cBhvr>
                                      <p:to>
                                        <p:strVal val="bold"/>
                                      </p:to>
                                    </p:set>
                                    <p:set>
                                      <p:cBhvr override="childStyle">
                                        <p:cTn id="58" dur="indefinite"/>
                                        <p:tgtEl>
                                          <p:spTgt spid="15"/>
                                        </p:tgtEl>
                                        <p:attrNameLst>
                                          <p:attrName>style.textDecorationUnderline</p:attrName>
                                        </p:attrNameLst>
                                      </p:cBhvr>
                                      <p:to>
                                        <p:strVal val="false"/>
                                      </p:to>
                                    </p:se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blinds(horizontal)">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ppt_x"/>
                                          </p:val>
                                        </p:tav>
                                        <p:tav tm="100000">
                                          <p:val>
                                            <p:strVal val="#ppt_x"/>
                                          </p:val>
                                        </p:tav>
                                      </p:tavLst>
                                    </p:anim>
                                    <p:anim calcmode="lin" valueType="num">
                                      <p:cBhvr additive="base">
                                        <p:cTn id="6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1" presetClass="entr" presetSubtype="0"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770" decel="100000"/>
                                        <p:tgtEl>
                                          <p:spTgt spid="14"/>
                                        </p:tgtEl>
                                      </p:cBhvr>
                                    </p:animEffect>
                                    <p:animScale>
                                      <p:cBhvr>
                                        <p:cTn id="75" dur="770" decel="100000"/>
                                        <p:tgtEl>
                                          <p:spTgt spid="14"/>
                                        </p:tgtEl>
                                      </p:cBhvr>
                                      <p:from x="10000" y="10000"/>
                                      <p:to x="200000" y="450000"/>
                                    </p:animScale>
                                    <p:animScale>
                                      <p:cBhvr>
                                        <p:cTn id="76" dur="1230" accel="100000" fill="hold">
                                          <p:stCondLst>
                                            <p:cond delay="770"/>
                                          </p:stCondLst>
                                        </p:cTn>
                                        <p:tgtEl>
                                          <p:spTgt spid="14"/>
                                        </p:tgtEl>
                                      </p:cBhvr>
                                      <p:from x="200000" y="450000"/>
                                      <p:to x="100000" y="100000"/>
                                    </p:animScale>
                                    <p:set>
                                      <p:cBhvr>
                                        <p:cTn id="77" dur="770" fill="hold"/>
                                        <p:tgtEl>
                                          <p:spTgt spid="14"/>
                                        </p:tgtEl>
                                        <p:attrNameLst>
                                          <p:attrName>ppt_x</p:attrName>
                                        </p:attrNameLst>
                                      </p:cBhvr>
                                      <p:to>
                                        <p:strVal val="(0.5)"/>
                                      </p:to>
                                    </p:set>
                                    <p:anim from="(0.5)" to="(#ppt_x)" calcmode="lin" valueType="num">
                                      <p:cBhvr>
                                        <p:cTn id="78" dur="1230" accel="100000" fill="hold">
                                          <p:stCondLst>
                                            <p:cond delay="770"/>
                                          </p:stCondLst>
                                        </p:cTn>
                                        <p:tgtEl>
                                          <p:spTgt spid="14"/>
                                        </p:tgtEl>
                                        <p:attrNameLst>
                                          <p:attrName>ppt_x</p:attrName>
                                        </p:attrNameLst>
                                      </p:cBhvr>
                                    </p:anim>
                                    <p:set>
                                      <p:cBhvr>
                                        <p:cTn id="79" dur="770" fill="hold"/>
                                        <p:tgtEl>
                                          <p:spTgt spid="14"/>
                                        </p:tgtEl>
                                        <p:attrNameLst>
                                          <p:attrName>ppt_y</p:attrName>
                                        </p:attrNameLst>
                                      </p:cBhvr>
                                      <p:to>
                                        <p:strVal val="(#ppt_y+0.4)"/>
                                      </p:to>
                                    </p:set>
                                    <p:anim from="(#ppt_y+0.4)" to="(#ppt_y)" calcmode="lin" valueType="num">
                                      <p:cBhvr>
                                        <p:cTn id="80" dur="1230" accel="100000" fill="hold">
                                          <p:stCondLst>
                                            <p:cond delay="770"/>
                                          </p:stCondLst>
                                        </p:cTn>
                                        <p:tgtEl>
                                          <p:spTgt spid="1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11" grpId="0"/>
      <p:bldP spid="12" grpId="0"/>
      <p:bldP spid="13" grpId="0"/>
      <p:bldP spid="14" grpId="0"/>
      <p:bldP spid="15" grpId="0"/>
      <p:bldP spid="15" grpId="1"/>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0422" name="Picture 6" descr="g286"/>
          <p:cNvPicPr>
            <a:picLocks noChangeAspect="1" noChangeArrowheads="1"/>
          </p:cNvPicPr>
          <p:nvPr/>
        </p:nvPicPr>
        <p:blipFill>
          <a:blip r:embed="rId2" cstate="print"/>
          <a:srcRect/>
          <a:stretch>
            <a:fillRect/>
          </a:stretch>
        </p:blipFill>
        <p:spPr bwMode="auto">
          <a:xfrm>
            <a:off x="0" y="533400"/>
            <a:ext cx="9144000" cy="4267200"/>
          </a:xfrm>
          <a:prstGeom prst="rect">
            <a:avLst/>
          </a:prstGeom>
          <a:noFill/>
        </p:spPr>
      </p:pic>
      <p:sp>
        <p:nvSpPr>
          <p:cNvPr id="60420" name="Rectangle 4" descr="Dar dikey"/>
          <p:cNvSpPr>
            <a:spLocks noGrp="1" noChangeArrowheads="1"/>
          </p:cNvSpPr>
          <p:nvPr>
            <p:ph type="body" sz="half" idx="2"/>
          </p:nvPr>
        </p:nvSpPr>
        <p:spPr>
          <a:xfrm>
            <a:off x="0" y="3581400"/>
            <a:ext cx="9144000" cy="3276600"/>
          </a:xfrm>
          <a:pattFill prst="narVert">
            <a:fgClr>
              <a:schemeClr val="accent1"/>
            </a:fgClr>
            <a:bgClr>
              <a:srgbClr val="FF5050"/>
            </a:bgClr>
          </a:pattFill>
        </p:spPr>
        <p:txBody>
          <a:bodyPr/>
          <a:lstStyle/>
          <a:p>
            <a:pPr algn="just"/>
            <a:r>
              <a:rPr lang="tr-TR" sz="2800" b="1" dirty="0">
                <a:solidFill>
                  <a:srgbClr val="000000"/>
                </a:solidFill>
                <a:latin typeface="Comic Sans MS" pitchFamily="66" charset="0"/>
              </a:rPr>
              <a:t>DAHA İYİ NASIL ÖĞRENİRİZ?</a:t>
            </a:r>
          </a:p>
          <a:p>
            <a:pPr algn="just">
              <a:buFont typeface="Monotype Sorts" pitchFamily="2" charset="2"/>
              <a:buNone/>
            </a:pPr>
            <a:r>
              <a:rPr lang="tr-TR" sz="2800" b="1" dirty="0">
                <a:solidFill>
                  <a:srgbClr val="000000"/>
                </a:solidFill>
                <a:latin typeface="Comic Sans MS" pitchFamily="66" charset="0"/>
              </a:rPr>
              <a:t>	</a:t>
            </a:r>
            <a:r>
              <a:rPr lang="tr-TR" sz="2800" dirty="0">
                <a:solidFill>
                  <a:srgbClr val="000000"/>
                </a:solidFill>
                <a:latin typeface="Comic Sans MS" pitchFamily="66" charset="0"/>
              </a:rPr>
              <a:t>İnsan  öğrendiğinin yarısını ilk 80 </a:t>
            </a:r>
            <a:r>
              <a:rPr lang="tr-TR" sz="2800" dirty="0" err="1">
                <a:solidFill>
                  <a:srgbClr val="000000"/>
                </a:solidFill>
                <a:latin typeface="Comic Sans MS" pitchFamily="66" charset="0"/>
              </a:rPr>
              <a:t>dk</a:t>
            </a:r>
            <a:r>
              <a:rPr lang="tr-TR" sz="2800" dirty="0">
                <a:solidFill>
                  <a:srgbClr val="000000"/>
                </a:solidFill>
                <a:latin typeface="Comic Sans MS" pitchFamily="66" charset="0"/>
              </a:rPr>
              <a:t>. içinde unutur. Okuduğumuzu ya da dinlediğimizi tam olarak anlamış  isek öğrendiğimizin %45’ini ilk 20 </a:t>
            </a:r>
            <a:r>
              <a:rPr lang="tr-TR" sz="2800" dirty="0" err="1">
                <a:solidFill>
                  <a:srgbClr val="000000"/>
                </a:solidFill>
                <a:latin typeface="Comic Sans MS" pitchFamily="66" charset="0"/>
              </a:rPr>
              <a:t>dk</a:t>
            </a:r>
            <a:r>
              <a:rPr lang="tr-TR" sz="2800" dirty="0">
                <a:solidFill>
                  <a:srgbClr val="000000"/>
                </a:solidFill>
                <a:latin typeface="Comic Sans MS" pitchFamily="66" charset="0"/>
              </a:rPr>
              <a:t>., %55’ini ilk 60 </a:t>
            </a:r>
            <a:r>
              <a:rPr lang="tr-TR" sz="2800" dirty="0" err="1">
                <a:solidFill>
                  <a:srgbClr val="000000"/>
                </a:solidFill>
                <a:latin typeface="Comic Sans MS" pitchFamily="66" charset="0"/>
              </a:rPr>
              <a:t>dk</a:t>
            </a:r>
            <a:r>
              <a:rPr lang="tr-TR" sz="2800" dirty="0">
                <a:solidFill>
                  <a:srgbClr val="000000"/>
                </a:solidFill>
                <a:latin typeface="Comic Sans MS" pitchFamily="66" charset="0"/>
              </a:rPr>
              <a:t>, %65’ini de 9 saatte unuturuz. </a:t>
            </a:r>
            <a:endParaRPr lang="tr-TR" sz="2800" dirty="0"/>
          </a:p>
        </p:txBody>
      </p:sp>
      <p:sp>
        <p:nvSpPr>
          <p:cNvPr id="60423" name="AutoShape 7"/>
          <p:cNvSpPr>
            <a:spLocks noChangeArrowheads="1"/>
          </p:cNvSpPr>
          <p:nvPr/>
        </p:nvSpPr>
        <p:spPr bwMode="auto">
          <a:xfrm>
            <a:off x="0" y="0"/>
            <a:ext cx="9144000" cy="838200"/>
          </a:xfrm>
          <a:prstGeom prst="wedgeRectCallout">
            <a:avLst>
              <a:gd name="adj1" fmla="val 2815"/>
              <a:gd name="adj2" fmla="val 72347"/>
            </a:avLst>
          </a:prstGeom>
          <a:solidFill>
            <a:schemeClr val="accent1"/>
          </a:solidFill>
          <a:ln w="38100">
            <a:solidFill>
              <a:srgbClr val="FF5050"/>
            </a:solidFill>
            <a:miter lim="800000"/>
            <a:headEnd/>
            <a:tailEnd/>
          </a:ln>
          <a:effectLst/>
        </p:spPr>
        <p:txBody>
          <a:bodyPr wrap="none" anchor="ctr"/>
          <a:lstStyle/>
          <a:p>
            <a:pPr algn="ctr"/>
            <a:r>
              <a:rPr lang="tr-TR" sz="3000" b="1">
                <a:solidFill>
                  <a:srgbClr val="000000"/>
                </a:solidFill>
                <a:effectLst/>
                <a:latin typeface="Courier New" pitchFamily="49" charset="-94"/>
              </a:rPr>
              <a:t>ÇALIŞMAK BAŞARIYI MUTLAKA  GETİRİYOR.</a:t>
            </a:r>
            <a:endParaRPr lang="tr-TR" sz="3000" b="1">
              <a:effectLst/>
              <a:latin typeface="Courier New" pitchFamily="49" charset="-94"/>
            </a:endParaRPr>
          </a:p>
        </p:txBody>
      </p:sp>
      <p:sp>
        <p:nvSpPr>
          <p:cNvPr id="60424" name="AutoShape 8"/>
          <p:cNvSpPr>
            <a:spLocks noChangeArrowheads="1"/>
          </p:cNvSpPr>
          <p:nvPr/>
        </p:nvSpPr>
        <p:spPr bwMode="auto">
          <a:xfrm rot="9066860">
            <a:off x="5867400" y="1828800"/>
            <a:ext cx="381000" cy="1524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a:effectLst/>
        </p:spPr>
        <p:txBody>
          <a:bodyPr wrap="none" anchor="ctr"/>
          <a:lstStyle/>
          <a:p>
            <a:endParaRPr lang="tr-T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0420">
                                            <p:txEl>
                                              <p:pRg st="0" end="0"/>
                                            </p:txEl>
                                          </p:spTgt>
                                        </p:tgtEl>
                                        <p:attrNameLst>
                                          <p:attrName>style.visibility</p:attrName>
                                        </p:attrNameLst>
                                      </p:cBhvr>
                                      <p:to>
                                        <p:strVal val="visible"/>
                                      </p:to>
                                    </p:set>
                                    <p:animEffect transition="in" filter="fade">
                                      <p:cBhvr>
                                        <p:cTn id="7" dur="1000"/>
                                        <p:tgtEl>
                                          <p:spTgt spid="60420">
                                            <p:txEl>
                                              <p:pRg st="0" end="0"/>
                                            </p:txEl>
                                          </p:spTgt>
                                        </p:tgtEl>
                                      </p:cBhvr>
                                    </p:animEffect>
                                    <p:anim calcmode="lin" valueType="num">
                                      <p:cBhvr>
                                        <p:cTn id="8" dur="1000" fill="hold"/>
                                        <p:tgtEl>
                                          <p:spTgt spid="604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04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0420">
                                            <p:txEl>
                                              <p:pRg st="1" end="1"/>
                                            </p:txEl>
                                          </p:spTgt>
                                        </p:tgtEl>
                                        <p:attrNameLst>
                                          <p:attrName>style.visibility</p:attrName>
                                        </p:attrNameLst>
                                      </p:cBhvr>
                                      <p:to>
                                        <p:strVal val="visible"/>
                                      </p:to>
                                    </p:set>
                                    <p:animEffect transition="in" filter="fade">
                                      <p:cBhvr>
                                        <p:cTn id="14" dur="1000"/>
                                        <p:tgtEl>
                                          <p:spTgt spid="60420">
                                            <p:txEl>
                                              <p:pRg st="1" end="1"/>
                                            </p:txEl>
                                          </p:spTgt>
                                        </p:tgtEl>
                                      </p:cBhvr>
                                    </p:animEffect>
                                    <p:anim calcmode="lin" valueType="num">
                                      <p:cBhvr>
                                        <p:cTn id="15" dur="1000" fill="hold"/>
                                        <p:tgtEl>
                                          <p:spTgt spid="6042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042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4" name="Rectangle 4"/>
          <p:cNvSpPr>
            <a:spLocks noGrp="1" noChangeArrowheads="1"/>
          </p:cNvSpPr>
          <p:nvPr>
            <p:ph type="body" sz="half" idx="2"/>
          </p:nvPr>
        </p:nvSpPr>
        <p:spPr>
          <a:xfrm>
            <a:off x="0" y="0"/>
            <a:ext cx="9144000" cy="6858000"/>
          </a:xfrm>
          <a:gradFill rotWithShape="0">
            <a:gsLst>
              <a:gs pos="0">
                <a:schemeClr val="accent2"/>
              </a:gs>
              <a:gs pos="50000">
                <a:srgbClr val="FFFF66"/>
              </a:gs>
              <a:gs pos="100000">
                <a:schemeClr val="accent2"/>
              </a:gs>
            </a:gsLst>
            <a:lin ang="5400000" scaled="1"/>
          </a:gradFill>
        </p:spPr>
        <p:txBody>
          <a:bodyPr/>
          <a:lstStyle/>
          <a:p>
            <a:pPr algn="just"/>
            <a:endParaRPr lang="tr-TR" dirty="0">
              <a:solidFill>
                <a:srgbClr val="000000"/>
              </a:solidFill>
              <a:latin typeface="Comic Sans MS" pitchFamily="66" charset="0"/>
            </a:endParaRPr>
          </a:p>
          <a:p>
            <a:pPr algn="just"/>
            <a:r>
              <a:rPr lang="tr-TR" dirty="0">
                <a:solidFill>
                  <a:srgbClr val="000000"/>
                </a:solidFill>
                <a:latin typeface="Comic Sans MS" pitchFamily="66" charset="0"/>
              </a:rPr>
              <a:t>Unutmayı azaltan (engelleyen) temel etkinlik </a:t>
            </a:r>
            <a:r>
              <a:rPr lang="tr-TR" u="sng" dirty="0">
                <a:latin typeface="Comic Sans MS" pitchFamily="66" charset="0"/>
              </a:rPr>
              <a:t>tekrarlar</a:t>
            </a:r>
            <a:r>
              <a:rPr lang="tr-TR" dirty="0">
                <a:solidFill>
                  <a:srgbClr val="000000"/>
                </a:solidFill>
                <a:latin typeface="Comic Sans MS" pitchFamily="66" charset="0"/>
              </a:rPr>
              <a:t> yapmaktır. Düzenli tekrar yapmayan bir öğrenci harcadığı  gayreti ve zamanı ziyan eder ve kendisini zora sokar.</a:t>
            </a:r>
          </a:p>
          <a:p>
            <a:pPr algn="just"/>
            <a:r>
              <a:rPr lang="tr-TR" dirty="0">
                <a:solidFill>
                  <a:srgbClr val="000000"/>
                </a:solidFill>
                <a:latin typeface="Comic Sans MS" pitchFamily="66" charset="0"/>
              </a:rPr>
              <a:t>Düzenli tekrarlar yapanlar çalışırken hafızalarındaki geniş bilgi birikimi sayesinde yeni bilgileri çok daha çabuk özümlerler. </a:t>
            </a:r>
          </a:p>
          <a:p>
            <a:pPr algn="just"/>
            <a:r>
              <a:rPr lang="tr-TR" dirty="0">
                <a:solidFill>
                  <a:srgbClr val="000000"/>
                </a:solidFill>
                <a:latin typeface="Comic Sans MS" pitchFamily="66" charset="0"/>
              </a:rPr>
              <a:t>Çalışma ve tekrardan  sonra bir süre ara verirseniz daha  iyi hatırladığınızı göreceksiniz.</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61444">
                                            <p:txEl>
                                              <p:pRg st="1" end="1"/>
                                            </p:txEl>
                                          </p:spTgt>
                                        </p:tgtEl>
                                        <p:attrNameLst>
                                          <p:attrName>style.visibility</p:attrName>
                                        </p:attrNameLst>
                                      </p:cBhvr>
                                      <p:to>
                                        <p:strVal val="visible"/>
                                      </p:to>
                                    </p:set>
                                    <p:animEffect transition="in" filter="fade">
                                      <p:cBhvr>
                                        <p:cTn id="7" dur="500"/>
                                        <p:tgtEl>
                                          <p:spTgt spid="61444">
                                            <p:txEl>
                                              <p:pRg st="1" end="1"/>
                                            </p:txEl>
                                          </p:spTgt>
                                        </p:tgtEl>
                                      </p:cBhvr>
                                    </p:animEffect>
                                    <p:anim calcmode="lin" valueType="num">
                                      <p:cBhvr>
                                        <p:cTn id="8" dur="500" fill="hold"/>
                                        <p:tgtEl>
                                          <p:spTgt spid="61444">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61444">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61444">
                                            <p:txEl>
                                              <p:pRg st="2" end="2"/>
                                            </p:txEl>
                                          </p:spTgt>
                                        </p:tgtEl>
                                        <p:attrNameLst>
                                          <p:attrName>style.visibility</p:attrName>
                                        </p:attrNameLst>
                                      </p:cBhvr>
                                      <p:to>
                                        <p:strVal val="visible"/>
                                      </p:to>
                                    </p:set>
                                    <p:animEffect transition="in" filter="fade">
                                      <p:cBhvr>
                                        <p:cTn id="14" dur="500"/>
                                        <p:tgtEl>
                                          <p:spTgt spid="61444">
                                            <p:txEl>
                                              <p:pRg st="2" end="2"/>
                                            </p:txEl>
                                          </p:spTgt>
                                        </p:tgtEl>
                                      </p:cBhvr>
                                    </p:animEffect>
                                    <p:anim calcmode="lin" valueType="num">
                                      <p:cBhvr>
                                        <p:cTn id="15" dur="500" fill="hold"/>
                                        <p:tgtEl>
                                          <p:spTgt spid="61444">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61444">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61444">
                                            <p:txEl>
                                              <p:pRg st="3" end="3"/>
                                            </p:txEl>
                                          </p:spTgt>
                                        </p:tgtEl>
                                        <p:attrNameLst>
                                          <p:attrName>style.visibility</p:attrName>
                                        </p:attrNameLst>
                                      </p:cBhvr>
                                      <p:to>
                                        <p:strVal val="visible"/>
                                      </p:to>
                                    </p:set>
                                    <p:animEffect transition="in" filter="fade">
                                      <p:cBhvr>
                                        <p:cTn id="21" dur="500"/>
                                        <p:tgtEl>
                                          <p:spTgt spid="61444">
                                            <p:txEl>
                                              <p:pRg st="3" end="3"/>
                                            </p:txEl>
                                          </p:spTgt>
                                        </p:tgtEl>
                                      </p:cBhvr>
                                    </p:animEffect>
                                    <p:anim calcmode="lin" valueType="num">
                                      <p:cBhvr>
                                        <p:cTn id="22" dur="500" fill="hold"/>
                                        <p:tgtEl>
                                          <p:spTgt spid="61444">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61444">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j0292134[1]"/>
          <p:cNvPicPr>
            <a:picLocks noChangeAspect="1" noChangeArrowheads="1"/>
          </p:cNvPicPr>
          <p:nvPr/>
        </p:nvPicPr>
        <p:blipFill>
          <a:blip r:embed="rId2" cstate="print"/>
          <a:srcRect/>
          <a:stretch>
            <a:fillRect/>
          </a:stretch>
        </p:blipFill>
        <p:spPr bwMode="auto">
          <a:xfrm>
            <a:off x="6696075" y="2392363"/>
            <a:ext cx="2447925" cy="4465637"/>
          </a:xfrm>
          <a:prstGeom prst="rect">
            <a:avLst/>
          </a:prstGeom>
          <a:noFill/>
        </p:spPr>
      </p:pic>
      <p:sp>
        <p:nvSpPr>
          <p:cNvPr id="11266" name="Rectangle 2"/>
          <p:cNvSpPr>
            <a:spLocks noGrp="1" noChangeArrowheads="1"/>
          </p:cNvSpPr>
          <p:nvPr>
            <p:ph type="title"/>
          </p:nvPr>
        </p:nvSpPr>
        <p:spPr>
          <a:solidFill>
            <a:schemeClr val="accent1"/>
          </a:solidFill>
        </p:spPr>
        <p:txBody>
          <a:bodyPr/>
          <a:lstStyle/>
          <a:p>
            <a:r>
              <a:rPr lang="tr-TR" sz="3200" dirty="0">
                <a:solidFill>
                  <a:schemeClr val="tx1"/>
                </a:solidFill>
              </a:rPr>
              <a:t>Ders sonrası evde tekrar nasıl yapılır?</a:t>
            </a:r>
          </a:p>
        </p:txBody>
      </p:sp>
      <p:sp>
        <p:nvSpPr>
          <p:cNvPr id="11267" name="Rectangle 3"/>
          <p:cNvSpPr>
            <a:spLocks noGrp="1" noChangeArrowheads="1"/>
          </p:cNvSpPr>
          <p:nvPr>
            <p:ph type="body" idx="1"/>
          </p:nvPr>
        </p:nvSpPr>
        <p:spPr>
          <a:noFill/>
        </p:spPr>
        <p:txBody>
          <a:bodyPr/>
          <a:lstStyle/>
          <a:p>
            <a:pPr>
              <a:buFontTx/>
              <a:buNone/>
            </a:pPr>
            <a:r>
              <a:rPr lang="tr-TR" b="1" u="sng" dirty="0"/>
              <a:t>Sayısal dersler için;</a:t>
            </a:r>
          </a:p>
          <a:p>
            <a:pPr>
              <a:buFont typeface="Wingdings" pitchFamily="2" charset="2"/>
              <a:buChar char="ü"/>
            </a:pPr>
            <a:r>
              <a:rPr lang="tr-TR" sz="2400" dirty="0"/>
              <a:t>Yapılan etkinlik gözden geçirilir. </a:t>
            </a:r>
          </a:p>
          <a:p>
            <a:pPr>
              <a:buFont typeface="Wingdings" pitchFamily="2" charset="2"/>
              <a:buChar char="ü"/>
            </a:pPr>
            <a:r>
              <a:rPr lang="tr-TR" sz="2400" dirty="0"/>
              <a:t>Örnek sorular tekrar başka bir kağıtta  çözümlenir ve </a:t>
            </a:r>
          </a:p>
          <a:p>
            <a:pPr>
              <a:buFontTx/>
              <a:buNone/>
            </a:pPr>
            <a:r>
              <a:rPr lang="tr-TR" sz="2400" dirty="0"/>
              <a:t>çözümler kontrol edilir. </a:t>
            </a:r>
          </a:p>
          <a:p>
            <a:pPr>
              <a:buFont typeface="Wingdings" pitchFamily="2" charset="2"/>
              <a:buChar char="ü"/>
            </a:pPr>
            <a:r>
              <a:rPr lang="tr-TR" sz="2400" dirty="0"/>
              <a:t>Ödevler yapılır. </a:t>
            </a:r>
          </a:p>
          <a:p>
            <a:pPr>
              <a:buFont typeface="Wingdings" pitchFamily="2" charset="2"/>
              <a:buChar char="ü"/>
            </a:pPr>
            <a:r>
              <a:rPr lang="tr-TR" sz="2400" dirty="0"/>
              <a:t>Yapılamayanlar sonra öğretmene ya da arkadaşlara gösterilmek üzere not edilir.</a:t>
            </a:r>
          </a:p>
          <a:p>
            <a:pPr>
              <a:buFont typeface="Wingdings" pitchFamily="2" charset="2"/>
              <a:buChar char="ü"/>
            </a:pPr>
            <a:r>
              <a:rPr lang="tr-TR" sz="2400" dirty="0"/>
              <a:t>Konu ile ilgili test çalışması yapılır.</a:t>
            </a:r>
          </a:p>
          <a:p>
            <a:pPr>
              <a:buFontTx/>
              <a:buNone/>
            </a:pPr>
            <a:endParaRPr lang="tr-TR"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descr="C:\Users\merve\Desktop\Resim1.png"/>
          <p:cNvPicPr>
            <a:picLocks noChangeAspect="1" noChangeArrowheads="1"/>
          </p:cNvPicPr>
          <p:nvPr/>
        </p:nvPicPr>
        <p:blipFill>
          <a:blip r:embed="rId2" cstate="print"/>
          <a:srcRect/>
          <a:stretch>
            <a:fillRect/>
          </a:stretch>
        </p:blipFill>
        <p:spPr bwMode="auto">
          <a:xfrm>
            <a:off x="1763688" y="1412776"/>
            <a:ext cx="6858000" cy="5143500"/>
          </a:xfrm>
          <a:prstGeom prst="rect">
            <a:avLst/>
          </a:prstGeom>
          <a:noFill/>
        </p:spPr>
      </p:pic>
      <p:sp>
        <p:nvSpPr>
          <p:cNvPr id="12290" name="Rectangle 2"/>
          <p:cNvSpPr>
            <a:spLocks noGrp="1" noChangeArrowheads="1"/>
          </p:cNvSpPr>
          <p:nvPr>
            <p:ph type="title"/>
          </p:nvPr>
        </p:nvSpPr>
        <p:spPr>
          <a:xfrm>
            <a:off x="2051720" y="1124744"/>
            <a:ext cx="6097587" cy="731838"/>
          </a:xfrm>
          <a:solidFill>
            <a:schemeClr val="accent1"/>
          </a:solidFill>
        </p:spPr>
        <p:txBody>
          <a:bodyPr>
            <a:normAutofit fontScale="90000"/>
          </a:bodyPr>
          <a:lstStyle/>
          <a:p>
            <a:r>
              <a:rPr lang="tr-TR" u="sng" dirty="0"/>
              <a:t>Sözel dersler için</a:t>
            </a:r>
          </a:p>
        </p:txBody>
      </p:sp>
      <p:sp>
        <p:nvSpPr>
          <p:cNvPr id="12291" name="Rectangle 3"/>
          <p:cNvSpPr>
            <a:spLocks noGrp="1" noChangeArrowheads="1"/>
          </p:cNvSpPr>
          <p:nvPr>
            <p:ph type="body" idx="1"/>
          </p:nvPr>
        </p:nvSpPr>
        <p:spPr>
          <a:xfrm>
            <a:off x="2483768" y="1988840"/>
            <a:ext cx="4125912" cy="4425950"/>
          </a:xfrm>
        </p:spPr>
        <p:txBody>
          <a:bodyPr/>
          <a:lstStyle/>
          <a:p>
            <a:pPr>
              <a:buFont typeface="Wingdings" pitchFamily="2" charset="2"/>
              <a:buChar char="ü"/>
            </a:pPr>
            <a:r>
              <a:rPr lang="tr-TR" sz="2400" dirty="0"/>
              <a:t>İşlenmiş konu ana hatları ile tekrar edilir.</a:t>
            </a:r>
          </a:p>
          <a:p>
            <a:pPr>
              <a:buFont typeface="Wingdings" pitchFamily="2" charset="2"/>
              <a:buChar char="ü"/>
            </a:pPr>
            <a:r>
              <a:rPr lang="tr-TR" sz="2400" dirty="0"/>
              <a:t>Konu başlıkları soru olarak sorulur cevaplanmaya çalışılır. </a:t>
            </a:r>
          </a:p>
          <a:p>
            <a:pPr>
              <a:buFont typeface="Wingdings" pitchFamily="2" charset="2"/>
              <a:buChar char="ü"/>
            </a:pPr>
            <a:r>
              <a:rPr lang="tr-TR" sz="2400" dirty="0"/>
              <a:t>Öğretmenin üzerinde durduğu noktalar hatırlanmaya çalışılır. </a:t>
            </a:r>
          </a:p>
          <a:p>
            <a:pPr>
              <a:buFont typeface="Wingdings" pitchFamily="2" charset="2"/>
              <a:buChar char="ü"/>
            </a:pPr>
            <a:r>
              <a:rPr lang="tr-TR" sz="2400" dirty="0"/>
              <a:t>Alınan notlar kontrol edilir. </a:t>
            </a:r>
          </a:p>
          <a:p>
            <a:pPr>
              <a:buFont typeface="Wingdings" pitchFamily="2" charset="2"/>
              <a:buChar char="ü"/>
            </a:pPr>
            <a:r>
              <a:rPr lang="tr-TR" sz="2400" dirty="0"/>
              <a:t>Konu ile ilgili ödev yapılır.</a:t>
            </a:r>
          </a:p>
        </p:txBody>
      </p:sp>
      <p:pic>
        <p:nvPicPr>
          <p:cNvPr id="12292" name="Picture 4" descr="j0229905[1]"/>
          <p:cNvPicPr>
            <a:picLocks noChangeAspect="1" noChangeArrowheads="1"/>
          </p:cNvPicPr>
          <p:nvPr/>
        </p:nvPicPr>
        <p:blipFill>
          <a:blip r:embed="rId3" cstate="print"/>
          <a:srcRect/>
          <a:stretch>
            <a:fillRect/>
          </a:stretch>
        </p:blipFill>
        <p:spPr bwMode="auto">
          <a:xfrm>
            <a:off x="827088" y="1628775"/>
            <a:ext cx="1501775" cy="1760538"/>
          </a:xfrm>
          <a:prstGeom prst="rect">
            <a:avLst/>
          </a:prstGeom>
          <a:noFill/>
        </p:spPr>
      </p:pic>
      <p:sp>
        <p:nvSpPr>
          <p:cNvPr id="6" name="Rectangle 2"/>
          <p:cNvSpPr txBox="1">
            <a:spLocks noChangeArrowheads="1"/>
          </p:cNvSpPr>
          <p:nvPr/>
        </p:nvSpPr>
        <p:spPr>
          <a:xfrm>
            <a:off x="395536" y="0"/>
            <a:ext cx="8229600" cy="1143000"/>
          </a:xfrm>
          <a:prstGeom prst="rect">
            <a:avLst/>
          </a:prstGeom>
          <a:solidFill>
            <a:schemeClr val="accent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0" i="0" u="none" strike="noStrike" kern="1200" cap="none" spc="0" normalizeH="0" baseline="0" noProof="0" dirty="0">
                <a:ln>
                  <a:noFill/>
                </a:ln>
                <a:solidFill>
                  <a:schemeClr val="tx1"/>
                </a:solidFill>
                <a:effectLst/>
                <a:uLnTx/>
                <a:uFillTx/>
                <a:latin typeface="+mj-lt"/>
                <a:ea typeface="+mj-ea"/>
                <a:cs typeface="+mj-cs"/>
              </a:rPr>
              <a:t>Ders sonrası evde tekrar nasıl yapılır?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8" name="Rectangle 4"/>
          <p:cNvSpPr>
            <a:spLocks noGrp="1" noChangeArrowheads="1"/>
          </p:cNvSpPr>
          <p:nvPr>
            <p:ph type="body" sz="half" idx="2"/>
          </p:nvPr>
        </p:nvSpPr>
        <p:spPr>
          <a:xfrm>
            <a:off x="0" y="0"/>
            <a:ext cx="9144000" cy="6858000"/>
          </a:xfrm>
          <a:solidFill>
            <a:srgbClr val="99FF66"/>
          </a:solidFill>
        </p:spPr>
        <p:txBody>
          <a:bodyPr/>
          <a:lstStyle/>
          <a:p>
            <a:pPr lvl="2">
              <a:buFontTx/>
              <a:buNone/>
            </a:pPr>
            <a:r>
              <a:rPr lang="tr-TR" sz="3000" b="1" dirty="0">
                <a:solidFill>
                  <a:srgbClr val="000000"/>
                </a:solidFill>
                <a:latin typeface="Comic Sans MS" pitchFamily="66" charset="0"/>
              </a:rPr>
              <a:t>NASIL  TEKRAR  ETMELİSİNİZ ?</a:t>
            </a:r>
          </a:p>
          <a:p>
            <a:r>
              <a:rPr lang="tr-TR" sz="3000" b="1" dirty="0">
                <a:solidFill>
                  <a:srgbClr val="000000"/>
                </a:solidFill>
                <a:latin typeface="Comic Sans MS" pitchFamily="66" charset="0"/>
              </a:rPr>
              <a:t>- İLK      TEKRAR: 30-40 dakikalık  bir öğrenme seansı sonunda yapılmalı ve 10 dakika sürmelidir.</a:t>
            </a:r>
          </a:p>
          <a:p>
            <a:r>
              <a:rPr lang="tr-TR" sz="3000" b="1" dirty="0">
                <a:solidFill>
                  <a:srgbClr val="000000"/>
                </a:solidFill>
                <a:latin typeface="Comic Sans MS" pitchFamily="66" charset="0"/>
              </a:rPr>
              <a:t>- İKİNCİ   TEKRAR: İlk tekrarın yapıldığı  günün akşamı uyumadan önce ve sabah kahvaltı yapmadan önce   yapılmalı.</a:t>
            </a:r>
          </a:p>
          <a:p>
            <a:r>
              <a:rPr lang="tr-TR" sz="3000" b="1" dirty="0">
                <a:solidFill>
                  <a:srgbClr val="000000"/>
                </a:solidFill>
                <a:latin typeface="Comic Sans MS" pitchFamily="66" charset="0"/>
              </a:rPr>
              <a:t>- ÜÇÜNCÜ   TEKRAR: Öğrenmeden sonraki birinci  haftanın sonunda yapılır. Bu tekrar bilgilerin </a:t>
            </a:r>
            <a:r>
              <a:rPr lang="tr-TR" sz="3000" b="1" u="sng" dirty="0">
                <a:solidFill>
                  <a:srgbClr val="000000"/>
                </a:solidFill>
                <a:latin typeface="Comic Sans MS" pitchFamily="66" charset="0"/>
              </a:rPr>
              <a:t>bir ay </a:t>
            </a:r>
            <a:r>
              <a:rPr lang="tr-TR" sz="3000" b="1" dirty="0">
                <a:solidFill>
                  <a:srgbClr val="000000"/>
                </a:solidFill>
                <a:latin typeface="Comic Sans MS" pitchFamily="66" charset="0"/>
              </a:rPr>
              <a:t>süreyle  hatırlanmasını sağlar.</a:t>
            </a:r>
          </a:p>
          <a:p>
            <a:r>
              <a:rPr lang="tr-TR" sz="3000" b="1" dirty="0">
                <a:solidFill>
                  <a:srgbClr val="000000"/>
                </a:solidFill>
                <a:latin typeface="Comic Sans MS" pitchFamily="66" charset="0"/>
              </a:rPr>
              <a:t>- DÖRDÜNCÜ TEKRAR: Öğrenmeden yaklaşık bir ay sonra yapılır. Bu  tekrar  bilginin çok  daha uzun  süre sağlıklı olarak hatırlanmasını sağlar.	</a:t>
            </a:r>
            <a:endParaRPr lang="tr-TR" sz="3000" dirty="0">
              <a:solidFill>
                <a:srgbClr val="000000"/>
              </a:solidFill>
              <a:latin typeface="Comic Sans MS"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62468">
                                            <p:txEl>
                                              <p:pRg st="0" end="0"/>
                                            </p:txEl>
                                          </p:spTgt>
                                        </p:tgtEl>
                                        <p:attrNameLst>
                                          <p:attrName>style.visibility</p:attrName>
                                        </p:attrNameLst>
                                      </p:cBhvr>
                                      <p:to>
                                        <p:strVal val="visible"/>
                                      </p:to>
                                    </p:set>
                                    <p:animEffect transition="in" filter="fade">
                                      <p:cBhvr>
                                        <p:cTn id="7" dur="500"/>
                                        <p:tgtEl>
                                          <p:spTgt spid="62468">
                                            <p:txEl>
                                              <p:pRg st="0" end="0"/>
                                            </p:txEl>
                                          </p:spTgt>
                                        </p:tgtEl>
                                      </p:cBhvr>
                                    </p:animEffect>
                                    <p:anim calcmode="lin" valueType="num">
                                      <p:cBhvr>
                                        <p:cTn id="8" dur="500" fill="hold"/>
                                        <p:tgtEl>
                                          <p:spTgt spid="6246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2468">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62468">
                                            <p:txEl>
                                              <p:pRg st="1" end="1"/>
                                            </p:txEl>
                                          </p:spTgt>
                                        </p:tgtEl>
                                        <p:attrNameLst>
                                          <p:attrName>style.visibility</p:attrName>
                                        </p:attrNameLst>
                                      </p:cBhvr>
                                      <p:to>
                                        <p:strVal val="visible"/>
                                      </p:to>
                                    </p:set>
                                    <p:animEffect transition="in" filter="fade">
                                      <p:cBhvr>
                                        <p:cTn id="14" dur="500"/>
                                        <p:tgtEl>
                                          <p:spTgt spid="62468">
                                            <p:txEl>
                                              <p:pRg st="1" end="1"/>
                                            </p:txEl>
                                          </p:spTgt>
                                        </p:tgtEl>
                                      </p:cBhvr>
                                    </p:animEffect>
                                    <p:anim calcmode="lin" valueType="num">
                                      <p:cBhvr>
                                        <p:cTn id="15" dur="500" fill="hold"/>
                                        <p:tgtEl>
                                          <p:spTgt spid="62468">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62468">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62468">
                                            <p:txEl>
                                              <p:pRg st="2" end="2"/>
                                            </p:txEl>
                                          </p:spTgt>
                                        </p:tgtEl>
                                        <p:attrNameLst>
                                          <p:attrName>style.visibility</p:attrName>
                                        </p:attrNameLst>
                                      </p:cBhvr>
                                      <p:to>
                                        <p:strVal val="visible"/>
                                      </p:to>
                                    </p:set>
                                    <p:animEffect transition="in" filter="fade">
                                      <p:cBhvr>
                                        <p:cTn id="21" dur="500"/>
                                        <p:tgtEl>
                                          <p:spTgt spid="62468">
                                            <p:txEl>
                                              <p:pRg st="2" end="2"/>
                                            </p:txEl>
                                          </p:spTgt>
                                        </p:tgtEl>
                                      </p:cBhvr>
                                    </p:animEffect>
                                    <p:anim calcmode="lin" valueType="num">
                                      <p:cBhvr>
                                        <p:cTn id="22" dur="500" fill="hold"/>
                                        <p:tgtEl>
                                          <p:spTgt spid="6246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62468">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62468">
                                            <p:txEl>
                                              <p:pRg st="3" end="3"/>
                                            </p:txEl>
                                          </p:spTgt>
                                        </p:tgtEl>
                                        <p:attrNameLst>
                                          <p:attrName>style.visibility</p:attrName>
                                        </p:attrNameLst>
                                      </p:cBhvr>
                                      <p:to>
                                        <p:strVal val="visible"/>
                                      </p:to>
                                    </p:set>
                                    <p:animEffect transition="in" filter="fade">
                                      <p:cBhvr>
                                        <p:cTn id="28" dur="500"/>
                                        <p:tgtEl>
                                          <p:spTgt spid="62468">
                                            <p:txEl>
                                              <p:pRg st="3" end="3"/>
                                            </p:txEl>
                                          </p:spTgt>
                                        </p:tgtEl>
                                      </p:cBhvr>
                                    </p:animEffect>
                                    <p:anim calcmode="lin" valueType="num">
                                      <p:cBhvr>
                                        <p:cTn id="29" dur="500" fill="hold"/>
                                        <p:tgtEl>
                                          <p:spTgt spid="62468">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62468">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62468">
                                            <p:txEl>
                                              <p:pRg st="4" end="4"/>
                                            </p:txEl>
                                          </p:spTgt>
                                        </p:tgtEl>
                                        <p:attrNameLst>
                                          <p:attrName>style.visibility</p:attrName>
                                        </p:attrNameLst>
                                      </p:cBhvr>
                                      <p:to>
                                        <p:strVal val="visible"/>
                                      </p:to>
                                    </p:set>
                                    <p:animEffect transition="in" filter="fade">
                                      <p:cBhvr>
                                        <p:cTn id="35" dur="500"/>
                                        <p:tgtEl>
                                          <p:spTgt spid="62468">
                                            <p:txEl>
                                              <p:pRg st="4" end="4"/>
                                            </p:txEl>
                                          </p:spTgt>
                                        </p:tgtEl>
                                      </p:cBhvr>
                                    </p:animEffect>
                                    <p:anim calcmode="lin" valueType="num">
                                      <p:cBhvr>
                                        <p:cTn id="36" dur="500" fill="hold"/>
                                        <p:tgtEl>
                                          <p:spTgt spid="62468">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62468">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8613" name="Picture 5" descr="fit187"/>
          <p:cNvPicPr>
            <a:picLocks noChangeAspect="1" noChangeArrowheads="1"/>
          </p:cNvPicPr>
          <p:nvPr/>
        </p:nvPicPr>
        <p:blipFill>
          <a:blip r:embed="rId2" cstate="print"/>
          <a:srcRect/>
          <a:stretch>
            <a:fillRect/>
          </a:stretch>
        </p:blipFill>
        <p:spPr bwMode="auto">
          <a:xfrm>
            <a:off x="0" y="0"/>
            <a:ext cx="9144000" cy="5943600"/>
          </a:xfrm>
          <a:prstGeom prst="rect">
            <a:avLst/>
          </a:prstGeom>
          <a:gradFill rotWithShape="0">
            <a:gsLst>
              <a:gs pos="0">
                <a:srgbClr val="99FF66"/>
              </a:gs>
              <a:gs pos="50000">
                <a:srgbClr val="FFFF66"/>
              </a:gs>
              <a:gs pos="100000">
                <a:srgbClr val="99FF66"/>
              </a:gs>
            </a:gsLst>
            <a:lin ang="5400000" scaled="1"/>
          </a:gradFill>
          <a:ln w="9525">
            <a:solidFill>
              <a:srgbClr val="000000"/>
            </a:solidFill>
            <a:miter lim="800000"/>
            <a:headEnd/>
            <a:tailEnd/>
          </a:ln>
        </p:spPr>
      </p:pic>
      <p:sp>
        <p:nvSpPr>
          <p:cNvPr id="68612" name="Rectangle 4"/>
          <p:cNvSpPr>
            <a:spLocks noGrp="1" noChangeArrowheads="1"/>
          </p:cNvSpPr>
          <p:nvPr>
            <p:ph type="body" sz="half" idx="2"/>
          </p:nvPr>
        </p:nvSpPr>
        <p:spPr>
          <a:xfrm>
            <a:off x="0" y="4114800"/>
            <a:ext cx="9144000" cy="2743200"/>
          </a:xfrm>
          <a:gradFill rotWithShape="0">
            <a:gsLst>
              <a:gs pos="0">
                <a:srgbClr val="00FFFF">
                  <a:gamma/>
                  <a:tint val="33333"/>
                  <a:invGamma/>
                </a:srgbClr>
              </a:gs>
              <a:gs pos="50000">
                <a:srgbClr val="00FFFF"/>
              </a:gs>
              <a:gs pos="100000">
                <a:srgbClr val="00FFFF">
                  <a:gamma/>
                  <a:tint val="33333"/>
                  <a:invGamma/>
                </a:srgbClr>
              </a:gs>
            </a:gsLst>
            <a:lin ang="5400000" scaled="1"/>
          </a:gradFill>
        </p:spPr>
        <p:txBody>
          <a:bodyPr/>
          <a:lstStyle/>
          <a:p>
            <a:pPr algn="just"/>
            <a:r>
              <a:rPr lang="tr-TR" sz="2600" dirty="0">
                <a:solidFill>
                  <a:srgbClr val="000000"/>
                </a:solidFill>
                <a:latin typeface="Comic Sans MS" pitchFamily="66" charset="0"/>
              </a:rPr>
              <a:t>Öğrenme üzerinde en az bozucu etki  yapan etkinlik </a:t>
            </a:r>
            <a:r>
              <a:rPr lang="tr-TR" sz="2600" u="sng" dirty="0">
                <a:solidFill>
                  <a:srgbClr val="000000"/>
                </a:solidFill>
                <a:latin typeface="Comic Sans MS" pitchFamily="66" charset="0"/>
              </a:rPr>
              <a:t>uykudur</a:t>
            </a:r>
            <a:r>
              <a:rPr lang="tr-TR" sz="2600" dirty="0">
                <a:solidFill>
                  <a:srgbClr val="000000"/>
                </a:solidFill>
                <a:latin typeface="Comic Sans MS" pitchFamily="66" charset="0"/>
              </a:rPr>
              <a:t>. Bu nedenle yatmadan  önce 15-20 dakika çalışılan konular tekrar edilir ve sabahleyin de  bu konular 15-20 dakikalık  bir süre tekrar edilirse; çalışılan  konunun uzun süre  hatırlanabilmesi  için önemli bir avantaj sağlanmış olur.</a:t>
            </a:r>
          </a:p>
        </p:txBody>
      </p:sp>
      <p:sp>
        <p:nvSpPr>
          <p:cNvPr id="68614" name="AutoShape 6"/>
          <p:cNvSpPr>
            <a:spLocks noChangeArrowheads="1"/>
          </p:cNvSpPr>
          <p:nvPr/>
        </p:nvSpPr>
        <p:spPr bwMode="auto">
          <a:xfrm>
            <a:off x="3962400" y="0"/>
            <a:ext cx="5181600" cy="1295400"/>
          </a:xfrm>
          <a:prstGeom prst="wedgeRectCallout">
            <a:avLst>
              <a:gd name="adj1" fmla="val -42097"/>
              <a:gd name="adj2" fmla="val 77694"/>
            </a:avLst>
          </a:prstGeom>
          <a:gradFill rotWithShape="0">
            <a:gsLst>
              <a:gs pos="0">
                <a:srgbClr val="00FFFF"/>
              </a:gs>
              <a:gs pos="100000">
                <a:srgbClr val="00FFFF">
                  <a:gamma/>
                  <a:tint val="33333"/>
                  <a:invGamma/>
                </a:srgbClr>
              </a:gs>
            </a:gsLst>
            <a:path path="rect">
              <a:fillToRect l="50000" t="50000" r="50000" b="50000"/>
            </a:path>
          </a:gradFill>
          <a:ln w="57150">
            <a:solidFill>
              <a:srgbClr val="000000"/>
            </a:solidFill>
            <a:miter lim="800000"/>
            <a:headEnd/>
            <a:tailEnd/>
          </a:ln>
          <a:effectLst/>
        </p:spPr>
        <p:txBody>
          <a:bodyPr wrap="none" anchor="ctr"/>
          <a:lstStyle/>
          <a:p>
            <a:pPr algn="ctr"/>
            <a:r>
              <a:rPr lang="tr-TR" b="1">
                <a:solidFill>
                  <a:srgbClr val="000000"/>
                </a:solidFill>
                <a:effectLst/>
                <a:latin typeface="Comic Sans MS" pitchFamily="66" charset="0"/>
              </a:rPr>
              <a:t>UYUMADAN ÖNCE</a:t>
            </a:r>
          </a:p>
          <a:p>
            <a:pPr algn="ctr"/>
            <a:r>
              <a:rPr lang="tr-TR" b="1">
                <a:solidFill>
                  <a:srgbClr val="000000"/>
                </a:solidFill>
                <a:effectLst/>
                <a:latin typeface="Comic Sans MS" pitchFamily="66" charset="0"/>
              </a:rPr>
              <a:t>TEKRAR EDİLEN BİLGİLER </a:t>
            </a:r>
          </a:p>
          <a:p>
            <a:pPr algn="ctr"/>
            <a:r>
              <a:rPr lang="tr-TR" b="1">
                <a:solidFill>
                  <a:srgbClr val="000000"/>
                </a:solidFill>
                <a:effectLst/>
                <a:latin typeface="Comic Sans MS" pitchFamily="66" charset="0"/>
              </a:rPr>
              <a:t>HAFIZANDA KALIYORMUŞ KIZIM</a:t>
            </a:r>
            <a:endParaRPr lang="tr-TR">
              <a:effectLst>
                <a:outerShdw blurRad="38100" dist="38100" dir="2700000" algn="tl">
                  <a:srgbClr val="000000"/>
                </a:outerShdw>
              </a:effectLst>
              <a:latin typeface="Times New Roman" pitchFamily="18" charset="-9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8612">
                                            <p:txEl>
                                              <p:pRg st="0" end="0"/>
                                            </p:txEl>
                                          </p:spTgt>
                                        </p:tgtEl>
                                        <p:attrNameLst>
                                          <p:attrName>style.visibility</p:attrName>
                                        </p:attrNameLst>
                                      </p:cBhvr>
                                      <p:to>
                                        <p:strVal val="visible"/>
                                      </p:to>
                                    </p:set>
                                    <p:animEffect transition="in" filter="randombar(horizontal)">
                                      <p:cBhvr>
                                        <p:cTn id="7" dur="500"/>
                                        <p:tgtEl>
                                          <p:spTgt spid="686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0" y="333375"/>
            <a:ext cx="9144000" cy="11890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eaLnBrk="0" hangingPunct="0"/>
            <a:r>
              <a:rPr lang="tr-TR" sz="7200" b="1" dirty="0">
                <a:solidFill>
                  <a:schemeClr val="tx1"/>
                </a:solidFill>
                <a:latin typeface="Monotype Corsiva" pitchFamily="66" charset="0"/>
              </a:rPr>
              <a:t>DERS</a:t>
            </a:r>
            <a:r>
              <a:rPr lang="tr-TR" sz="7200" b="1" dirty="0">
                <a:solidFill>
                  <a:srgbClr val="9900FF"/>
                </a:solidFill>
                <a:latin typeface="Monotype Corsiva" pitchFamily="66" charset="0"/>
              </a:rPr>
              <a:t> </a:t>
            </a:r>
            <a:r>
              <a:rPr lang="tr-TR" sz="7200" b="1" dirty="0">
                <a:solidFill>
                  <a:schemeClr val="tx1"/>
                </a:solidFill>
                <a:latin typeface="Monotype Corsiva" pitchFamily="66" charset="0"/>
              </a:rPr>
              <a:t>ÇALIŞIRKEN</a:t>
            </a:r>
          </a:p>
        </p:txBody>
      </p:sp>
      <p:sp>
        <p:nvSpPr>
          <p:cNvPr id="109571" name="Text Box 3"/>
          <p:cNvSpPr txBox="1">
            <a:spLocks noChangeArrowheads="1"/>
          </p:cNvSpPr>
          <p:nvPr/>
        </p:nvSpPr>
        <p:spPr bwMode="auto">
          <a:xfrm>
            <a:off x="152400" y="1447800"/>
            <a:ext cx="9296400" cy="5548313"/>
          </a:xfrm>
          <a:prstGeom prst="rect">
            <a:avLst/>
          </a:prstGeom>
          <a:noFill/>
          <a:ln w="9525">
            <a:noFill/>
            <a:miter lim="800000"/>
            <a:headEnd/>
            <a:tailEnd/>
          </a:ln>
          <a:effectLst/>
        </p:spPr>
        <p:txBody>
          <a:bodyPr>
            <a:spAutoFit/>
          </a:bodyPr>
          <a:lstStyle/>
          <a:p>
            <a:pPr eaLnBrk="0" hangingPunct="0">
              <a:lnSpc>
                <a:spcPct val="160000"/>
              </a:lnSpc>
              <a:buFontTx/>
              <a:buBlip>
                <a:blip r:embed="rId5"/>
              </a:buBlip>
              <a:defRPr/>
            </a:pPr>
            <a:r>
              <a:rPr lang="tr-TR" sz="3200" b="1" dirty="0">
                <a:solidFill>
                  <a:srgbClr val="FFFF00"/>
                </a:solidFill>
                <a:latin typeface="Franklin Gothic Medium" pitchFamily="34" charset="0"/>
              </a:rPr>
              <a:t>  </a:t>
            </a:r>
            <a:r>
              <a:rPr lang="tr-TR" sz="3200" b="1" dirty="0">
                <a:solidFill>
                  <a:schemeClr val="accent6">
                    <a:lumMod val="75000"/>
                  </a:schemeClr>
                </a:solidFill>
                <a:latin typeface="Franklin Gothic Medium" pitchFamily="34" charset="0"/>
              </a:rPr>
              <a:t>Ortamın  uygunluğuna dikkat edin.</a:t>
            </a:r>
          </a:p>
          <a:p>
            <a:pPr eaLnBrk="0" hangingPunct="0">
              <a:lnSpc>
                <a:spcPct val="160000"/>
              </a:lnSpc>
              <a:buFontTx/>
              <a:buBlip>
                <a:blip r:embed="rId5"/>
              </a:buBlip>
              <a:defRPr/>
            </a:pPr>
            <a:r>
              <a:rPr lang="tr-TR" sz="3200" b="1" dirty="0">
                <a:solidFill>
                  <a:schemeClr val="accent6">
                    <a:lumMod val="75000"/>
                  </a:schemeClr>
                </a:solidFill>
                <a:latin typeface="Franklin Gothic Medium" pitchFamily="34" charset="0"/>
              </a:rPr>
              <a:t>  Önemsiz  sorunlarla zihninizi meşgul etmeyin.</a:t>
            </a:r>
          </a:p>
          <a:p>
            <a:pPr eaLnBrk="0" hangingPunct="0">
              <a:lnSpc>
                <a:spcPct val="160000"/>
              </a:lnSpc>
              <a:buFontTx/>
              <a:buBlip>
                <a:blip r:embed="rId5"/>
              </a:buBlip>
              <a:defRPr/>
            </a:pPr>
            <a:r>
              <a:rPr lang="tr-TR" sz="3200" b="1" dirty="0">
                <a:solidFill>
                  <a:schemeClr val="accent6">
                    <a:lumMod val="75000"/>
                  </a:schemeClr>
                </a:solidFill>
                <a:latin typeface="Franklin Gothic Medium" pitchFamily="34" charset="0"/>
              </a:rPr>
              <a:t>  Gereksiz   ayrıntılara  dalmayın.</a:t>
            </a:r>
          </a:p>
          <a:p>
            <a:pPr eaLnBrk="0" hangingPunct="0">
              <a:lnSpc>
                <a:spcPct val="160000"/>
              </a:lnSpc>
              <a:buFontTx/>
              <a:buBlip>
                <a:blip r:embed="rId5"/>
              </a:buBlip>
              <a:defRPr/>
            </a:pPr>
            <a:r>
              <a:rPr lang="tr-TR" sz="3200" b="1" dirty="0">
                <a:solidFill>
                  <a:schemeClr val="accent6">
                    <a:lumMod val="75000"/>
                  </a:schemeClr>
                </a:solidFill>
                <a:latin typeface="Franklin Gothic Medium" pitchFamily="34" charset="0"/>
              </a:rPr>
              <a:t>  Aşırı  mükemmelci  olmayın.</a:t>
            </a:r>
          </a:p>
          <a:p>
            <a:pPr eaLnBrk="0" hangingPunct="0">
              <a:lnSpc>
                <a:spcPct val="160000"/>
              </a:lnSpc>
              <a:buFontTx/>
              <a:buBlip>
                <a:blip r:embed="rId5"/>
              </a:buBlip>
              <a:defRPr/>
            </a:pPr>
            <a:r>
              <a:rPr lang="tr-TR" sz="3200" b="1" dirty="0">
                <a:solidFill>
                  <a:schemeClr val="accent6">
                    <a:lumMod val="75000"/>
                  </a:schemeClr>
                </a:solidFill>
                <a:latin typeface="Franklin Gothic Medium" pitchFamily="34" charset="0"/>
              </a:rPr>
              <a:t>  Çevredeki  olumsuz uyaranları kaldırın.</a:t>
            </a:r>
          </a:p>
          <a:p>
            <a:pPr eaLnBrk="0" hangingPunct="0">
              <a:lnSpc>
                <a:spcPct val="160000"/>
              </a:lnSpc>
              <a:buFontTx/>
              <a:buBlip>
                <a:blip r:embed="rId5"/>
              </a:buBlip>
              <a:defRPr/>
            </a:pPr>
            <a:r>
              <a:rPr lang="tr-TR" sz="3200" b="1" dirty="0">
                <a:solidFill>
                  <a:schemeClr val="accent6">
                    <a:lumMod val="75000"/>
                  </a:schemeClr>
                </a:solidFill>
                <a:latin typeface="Franklin Gothic Medium" pitchFamily="34" charset="0"/>
              </a:rPr>
              <a:t>  Yetersizlik   duygunuzu yenin.</a:t>
            </a:r>
          </a:p>
          <a:p>
            <a:pPr eaLnBrk="0" hangingPunct="0">
              <a:lnSpc>
                <a:spcPct val="160000"/>
              </a:lnSpc>
              <a:buFontTx/>
              <a:buBlip>
                <a:blip r:embed="rId5"/>
              </a:buBlip>
              <a:defRPr/>
            </a:pPr>
            <a:r>
              <a:rPr lang="tr-TR" sz="3200" b="1" dirty="0">
                <a:solidFill>
                  <a:schemeClr val="accent6">
                    <a:lumMod val="75000"/>
                  </a:schemeClr>
                </a:solidFill>
                <a:latin typeface="Franklin Gothic Medium" pitchFamily="34" charset="0"/>
              </a:rPr>
              <a:t>  Tertip ve düzen içinde amaca uygun çalışın.</a:t>
            </a:r>
          </a:p>
        </p:txBody>
      </p:sp>
    </p:spTree>
  </p:cSld>
  <p:clrMapOvr>
    <a:masterClrMapping/>
  </p:clrMapOvr>
  <p:transition spd="slow">
    <p:cover dir="ru"/>
    <p:sndAc>
      <p:stSnd>
        <p:snd r:embed="rId3" name="DAKTILO.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iterate type="lt">
                                    <p:tmPct val="100000"/>
                                  </p:iterate>
                                  <p:childTnLst>
                                    <p:set>
                                      <p:cBhvr>
                                        <p:cTn id="6" dur="1" fill="hold">
                                          <p:stCondLst>
                                            <p:cond delay="0"/>
                                          </p:stCondLst>
                                        </p:cTn>
                                        <p:tgtEl>
                                          <p:spTgt spid="109570">
                                            <p:txEl>
                                              <p:pRg st="0" end="0"/>
                                            </p:txEl>
                                          </p:spTgt>
                                        </p:tgtEl>
                                        <p:attrNameLst>
                                          <p:attrName>style.visibility</p:attrName>
                                        </p:attrNameLst>
                                      </p:cBhvr>
                                      <p:to>
                                        <p:strVal val="visible"/>
                                      </p:to>
                                    </p:set>
                                    <p:animEffect transition="in" filter="box(out)">
                                      <p:cBhvr>
                                        <p:cTn id="7" dur="75"/>
                                        <p:tgtEl>
                                          <p:spTgt spid="10957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DAKTILO.WAV"/>
                                        </p:tgtEl>
                                      </p:cMediaNode>
                                    </p:audio>
                                  </p:subTnLst>
                                </p:cTn>
                              </p:par>
                            </p:childTnLst>
                          </p:cTn>
                        </p:par>
                        <p:par>
                          <p:cTn id="8" fill="hold" nodeType="afterGroup">
                            <p:stCondLst>
                              <p:cond delay="1050"/>
                            </p:stCondLst>
                            <p:childTnLst>
                              <p:par>
                                <p:cTn id="9" presetID="22" presetClass="entr" presetSubtype="1" fill="hold" grpId="0" nodeType="afterEffect">
                                  <p:stCondLst>
                                    <p:cond delay="0"/>
                                  </p:stCondLst>
                                  <p:iterate type="wd">
                                    <p:tmPct val="100000"/>
                                  </p:iterate>
                                  <p:childTnLst>
                                    <p:set>
                                      <p:cBhvr>
                                        <p:cTn id="10" dur="1" fill="hold">
                                          <p:stCondLst>
                                            <p:cond delay="0"/>
                                          </p:stCondLst>
                                        </p:cTn>
                                        <p:tgtEl>
                                          <p:spTgt spid="109571">
                                            <p:txEl>
                                              <p:pRg st="0" end="0"/>
                                            </p:txEl>
                                          </p:spTgt>
                                        </p:tgtEl>
                                        <p:attrNameLst>
                                          <p:attrName>style.visibility</p:attrName>
                                        </p:attrNameLst>
                                      </p:cBhvr>
                                      <p:to>
                                        <p:strVal val="visible"/>
                                      </p:to>
                                    </p:set>
                                    <p:animEffect transition="in" filter="wipe(up)">
                                      <p:cBhvr>
                                        <p:cTn id="11" dur="300"/>
                                        <p:tgtEl>
                                          <p:spTgt spid="109571">
                                            <p:txEl>
                                              <p:pRg st="0" end="0"/>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4" name="KAMERA.WAV"/>
                                        </p:tgtEl>
                                      </p:cMediaNode>
                                    </p:audio>
                                  </p:subTnLst>
                                </p:cTn>
                              </p:par>
                            </p:childTnLst>
                          </p:cTn>
                        </p:par>
                        <p:par>
                          <p:cTn id="12" fill="hold" nodeType="afterGroup">
                            <p:stCondLst>
                              <p:cond delay="2550"/>
                            </p:stCondLst>
                            <p:childTnLst>
                              <p:par>
                                <p:cTn id="13" presetID="22" presetClass="entr" presetSubtype="1" fill="hold" grpId="0" nodeType="afterEffect">
                                  <p:stCondLst>
                                    <p:cond delay="0"/>
                                  </p:stCondLst>
                                  <p:iterate type="wd">
                                    <p:tmPct val="100000"/>
                                  </p:iterate>
                                  <p:childTnLst>
                                    <p:set>
                                      <p:cBhvr>
                                        <p:cTn id="14" dur="1" fill="hold">
                                          <p:stCondLst>
                                            <p:cond delay="0"/>
                                          </p:stCondLst>
                                        </p:cTn>
                                        <p:tgtEl>
                                          <p:spTgt spid="109571">
                                            <p:txEl>
                                              <p:pRg st="1" end="1"/>
                                            </p:txEl>
                                          </p:spTgt>
                                        </p:tgtEl>
                                        <p:attrNameLst>
                                          <p:attrName>style.visibility</p:attrName>
                                        </p:attrNameLst>
                                      </p:cBhvr>
                                      <p:to>
                                        <p:strVal val="visible"/>
                                      </p:to>
                                    </p:set>
                                    <p:animEffect transition="in" filter="wipe(up)">
                                      <p:cBhvr>
                                        <p:cTn id="15" dur="300"/>
                                        <p:tgtEl>
                                          <p:spTgt spid="109571">
                                            <p:txEl>
                                              <p:pRg st="1" end="1"/>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4" name="KAMERA.WAV"/>
                                        </p:tgtEl>
                                      </p:cMediaNode>
                                    </p:audio>
                                  </p:subTnLst>
                                </p:cTn>
                              </p:par>
                            </p:childTnLst>
                          </p:cTn>
                        </p:par>
                        <p:par>
                          <p:cTn id="16" fill="hold" nodeType="afterGroup">
                            <p:stCondLst>
                              <p:cond delay="4350"/>
                            </p:stCondLst>
                            <p:childTnLst>
                              <p:par>
                                <p:cTn id="17" presetID="22" presetClass="entr" presetSubtype="1" fill="hold" grpId="0" nodeType="afterEffect">
                                  <p:stCondLst>
                                    <p:cond delay="0"/>
                                  </p:stCondLst>
                                  <p:iterate type="wd">
                                    <p:tmPct val="100000"/>
                                  </p:iterate>
                                  <p:childTnLst>
                                    <p:set>
                                      <p:cBhvr>
                                        <p:cTn id="18" dur="1" fill="hold">
                                          <p:stCondLst>
                                            <p:cond delay="0"/>
                                          </p:stCondLst>
                                        </p:cTn>
                                        <p:tgtEl>
                                          <p:spTgt spid="109571">
                                            <p:txEl>
                                              <p:pRg st="2" end="2"/>
                                            </p:txEl>
                                          </p:spTgt>
                                        </p:tgtEl>
                                        <p:attrNameLst>
                                          <p:attrName>style.visibility</p:attrName>
                                        </p:attrNameLst>
                                      </p:cBhvr>
                                      <p:to>
                                        <p:strVal val="visible"/>
                                      </p:to>
                                    </p:set>
                                    <p:animEffect transition="in" filter="wipe(up)">
                                      <p:cBhvr>
                                        <p:cTn id="19" dur="300"/>
                                        <p:tgtEl>
                                          <p:spTgt spid="109571">
                                            <p:txEl>
                                              <p:pRg st="2" end="2"/>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4" name="KAMERA.WAV"/>
                                        </p:tgtEl>
                                      </p:cMediaNode>
                                    </p:audio>
                                  </p:subTnLst>
                                </p:cTn>
                              </p:par>
                            </p:childTnLst>
                          </p:cTn>
                        </p:par>
                        <p:par>
                          <p:cTn id="20" fill="hold" nodeType="afterGroup">
                            <p:stCondLst>
                              <p:cond delay="5550"/>
                            </p:stCondLst>
                            <p:childTnLst>
                              <p:par>
                                <p:cTn id="21" presetID="22" presetClass="entr" presetSubtype="1" fill="hold" grpId="0" nodeType="afterEffect">
                                  <p:stCondLst>
                                    <p:cond delay="0"/>
                                  </p:stCondLst>
                                  <p:iterate type="wd">
                                    <p:tmPct val="100000"/>
                                  </p:iterate>
                                  <p:childTnLst>
                                    <p:set>
                                      <p:cBhvr>
                                        <p:cTn id="22" dur="1" fill="hold">
                                          <p:stCondLst>
                                            <p:cond delay="0"/>
                                          </p:stCondLst>
                                        </p:cTn>
                                        <p:tgtEl>
                                          <p:spTgt spid="109571">
                                            <p:txEl>
                                              <p:pRg st="3" end="3"/>
                                            </p:txEl>
                                          </p:spTgt>
                                        </p:tgtEl>
                                        <p:attrNameLst>
                                          <p:attrName>style.visibility</p:attrName>
                                        </p:attrNameLst>
                                      </p:cBhvr>
                                      <p:to>
                                        <p:strVal val="visible"/>
                                      </p:to>
                                    </p:set>
                                    <p:animEffect transition="in" filter="wipe(up)">
                                      <p:cBhvr>
                                        <p:cTn id="23" dur="300"/>
                                        <p:tgtEl>
                                          <p:spTgt spid="109571">
                                            <p:txEl>
                                              <p:pRg st="3" end="3"/>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4" name="KAMERA.WAV"/>
                                        </p:tgtEl>
                                      </p:cMediaNode>
                                    </p:audio>
                                  </p:subTnLst>
                                </p:cTn>
                              </p:par>
                            </p:childTnLst>
                          </p:cTn>
                        </p:par>
                        <p:par>
                          <p:cTn id="24" fill="hold" nodeType="afterGroup">
                            <p:stCondLst>
                              <p:cond delay="6750"/>
                            </p:stCondLst>
                            <p:childTnLst>
                              <p:par>
                                <p:cTn id="25" presetID="22" presetClass="entr" presetSubtype="1" fill="hold" grpId="0" nodeType="afterEffect">
                                  <p:stCondLst>
                                    <p:cond delay="0"/>
                                  </p:stCondLst>
                                  <p:iterate type="wd">
                                    <p:tmPct val="100000"/>
                                  </p:iterate>
                                  <p:childTnLst>
                                    <p:set>
                                      <p:cBhvr>
                                        <p:cTn id="26" dur="1" fill="hold">
                                          <p:stCondLst>
                                            <p:cond delay="0"/>
                                          </p:stCondLst>
                                        </p:cTn>
                                        <p:tgtEl>
                                          <p:spTgt spid="109571">
                                            <p:txEl>
                                              <p:pRg st="4" end="4"/>
                                            </p:txEl>
                                          </p:spTgt>
                                        </p:tgtEl>
                                        <p:attrNameLst>
                                          <p:attrName>style.visibility</p:attrName>
                                        </p:attrNameLst>
                                      </p:cBhvr>
                                      <p:to>
                                        <p:strVal val="visible"/>
                                      </p:to>
                                    </p:set>
                                    <p:animEffect transition="in" filter="wipe(up)">
                                      <p:cBhvr>
                                        <p:cTn id="27" dur="300"/>
                                        <p:tgtEl>
                                          <p:spTgt spid="109571">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4" name="KAMERA.WAV"/>
                                        </p:tgtEl>
                                      </p:cMediaNode>
                                    </p:audio>
                                  </p:subTnLst>
                                </p:cTn>
                              </p:par>
                            </p:childTnLst>
                          </p:cTn>
                        </p:par>
                        <p:par>
                          <p:cTn id="28" fill="hold" nodeType="afterGroup">
                            <p:stCondLst>
                              <p:cond delay="8250"/>
                            </p:stCondLst>
                            <p:childTnLst>
                              <p:par>
                                <p:cTn id="29" presetID="22" presetClass="entr" presetSubtype="1" fill="hold" grpId="0" nodeType="afterEffect">
                                  <p:stCondLst>
                                    <p:cond delay="0"/>
                                  </p:stCondLst>
                                  <p:iterate type="wd">
                                    <p:tmPct val="100000"/>
                                  </p:iterate>
                                  <p:childTnLst>
                                    <p:set>
                                      <p:cBhvr>
                                        <p:cTn id="30" dur="1" fill="hold">
                                          <p:stCondLst>
                                            <p:cond delay="0"/>
                                          </p:stCondLst>
                                        </p:cTn>
                                        <p:tgtEl>
                                          <p:spTgt spid="109571">
                                            <p:txEl>
                                              <p:pRg st="5" end="5"/>
                                            </p:txEl>
                                          </p:spTgt>
                                        </p:tgtEl>
                                        <p:attrNameLst>
                                          <p:attrName>style.visibility</p:attrName>
                                        </p:attrNameLst>
                                      </p:cBhvr>
                                      <p:to>
                                        <p:strVal val="visible"/>
                                      </p:to>
                                    </p:set>
                                    <p:animEffect transition="in" filter="wipe(up)">
                                      <p:cBhvr>
                                        <p:cTn id="31" dur="300"/>
                                        <p:tgtEl>
                                          <p:spTgt spid="109571">
                                            <p:txEl>
                                              <p:pRg st="5" end="5"/>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4" name="KAMERA.WAV"/>
                                        </p:tgtEl>
                                      </p:cMediaNode>
                                    </p:audio>
                                  </p:subTnLst>
                                </p:cTn>
                              </p:par>
                            </p:childTnLst>
                          </p:cTn>
                        </p:par>
                        <p:par>
                          <p:cTn id="32" fill="hold" nodeType="afterGroup">
                            <p:stCondLst>
                              <p:cond delay="9450"/>
                            </p:stCondLst>
                            <p:childTnLst>
                              <p:par>
                                <p:cTn id="33" presetID="22" presetClass="entr" presetSubtype="1" fill="hold" grpId="0" nodeType="afterEffect">
                                  <p:stCondLst>
                                    <p:cond delay="0"/>
                                  </p:stCondLst>
                                  <p:iterate type="wd">
                                    <p:tmPct val="100000"/>
                                  </p:iterate>
                                  <p:childTnLst>
                                    <p:set>
                                      <p:cBhvr>
                                        <p:cTn id="34" dur="1" fill="hold">
                                          <p:stCondLst>
                                            <p:cond delay="0"/>
                                          </p:stCondLst>
                                        </p:cTn>
                                        <p:tgtEl>
                                          <p:spTgt spid="109571">
                                            <p:txEl>
                                              <p:pRg st="6" end="6"/>
                                            </p:txEl>
                                          </p:spTgt>
                                        </p:tgtEl>
                                        <p:attrNameLst>
                                          <p:attrName>style.visibility</p:attrName>
                                        </p:attrNameLst>
                                      </p:cBhvr>
                                      <p:to>
                                        <p:strVal val="visible"/>
                                      </p:to>
                                    </p:set>
                                    <p:animEffect transition="in" filter="wipe(up)">
                                      <p:cBhvr>
                                        <p:cTn id="35" dur="300"/>
                                        <p:tgtEl>
                                          <p:spTgt spid="109571">
                                            <p:txEl>
                                              <p:pRg st="6" end="6"/>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4" name="K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build="p" autoUpdateAnimBg="0"/>
      <p:bldP spid="109571"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a:t>NASIL DERS ÇALIŞILMAZ??</a:t>
            </a:r>
          </a:p>
        </p:txBody>
      </p:sp>
      <p:pic>
        <p:nvPicPr>
          <p:cNvPr id="5" name="Picture 5" descr="yaz"/>
          <p:cNvPicPr>
            <a:picLocks noChangeAspect="1" noChangeArrowheads="1" noCrop="1"/>
          </p:cNvPicPr>
          <p:nvPr/>
        </p:nvPicPr>
        <p:blipFill>
          <a:blip r:embed="rId2" cstate="print"/>
          <a:srcRect/>
          <a:stretch>
            <a:fillRect/>
          </a:stretch>
        </p:blipFill>
        <p:spPr>
          <a:xfrm>
            <a:off x="0" y="260350"/>
            <a:ext cx="1908175" cy="1625600"/>
          </a:xfrm>
          <a:prstGeom prst="rect">
            <a:avLst/>
          </a:prstGeom>
          <a:noFill/>
        </p:spPr>
      </p:pic>
      <p:graphicFrame>
        <p:nvGraphicFramePr>
          <p:cNvPr id="6" name="5 Diyagram"/>
          <p:cNvGraphicFramePr/>
          <p:nvPr/>
        </p:nvGraphicFramePr>
        <p:xfrm>
          <a:off x="500034" y="1142984"/>
          <a:ext cx="8143932" cy="5032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sz="half" idx="1"/>
          </p:nvPr>
        </p:nvGraphicFramePr>
        <p:xfrm>
          <a:off x="457200" y="500042"/>
          <a:ext cx="8472518" cy="6072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etin kutusu"/>
          <p:cNvSpPr txBox="1"/>
          <p:nvPr/>
        </p:nvSpPr>
        <p:spPr>
          <a:xfrm>
            <a:off x="683568" y="548680"/>
            <a:ext cx="4680520" cy="584775"/>
          </a:xfrm>
          <a:prstGeom prst="rect">
            <a:avLst/>
          </a:prstGeom>
          <a:noFill/>
        </p:spPr>
        <p:txBody>
          <a:bodyPr wrap="square" rtlCol="0">
            <a:spAutoFit/>
          </a:bodyPr>
          <a:lstStyle/>
          <a:p>
            <a:r>
              <a:rPr lang="tr-TR" sz="3200" b="1" dirty="0">
                <a:solidFill>
                  <a:srgbClr val="C00000"/>
                </a:solidFill>
              </a:rPr>
              <a:t>NASIL DERS ÇALIŞILMAZ??</a:t>
            </a:r>
            <a:endParaRPr lang="tr-TR" sz="3200" dirty="0">
              <a:solidFill>
                <a:srgbClr val="C0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24930" name="Object 2"/>
          <p:cNvGraphicFramePr>
            <a:graphicFrameLocks noGrp="1" noChangeAspect="1"/>
          </p:cNvGraphicFramePr>
          <p:nvPr>
            <p:ph sz="quarter" idx="1"/>
          </p:nvPr>
        </p:nvGraphicFramePr>
        <p:xfrm>
          <a:off x="827088" y="1268413"/>
          <a:ext cx="3943350" cy="5113337"/>
        </p:xfrm>
        <a:graphic>
          <a:graphicData uri="http://schemas.openxmlformats.org/presentationml/2006/ole">
            <mc:AlternateContent xmlns:mc="http://schemas.openxmlformats.org/markup-compatibility/2006">
              <mc:Choice xmlns:v="urn:schemas-microsoft-com:vml" Requires="v">
                <p:oleObj spid="_x0000_s9227" name="Klip" r:id="rId6" imgW="3025775" imgH="3252788" progId="">
                  <p:embed/>
                </p:oleObj>
              </mc:Choice>
              <mc:Fallback>
                <p:oleObj name="Klip" r:id="rId6" imgW="3025775" imgH="3252788" progId="">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088" y="1268413"/>
                        <a:ext cx="3943350" cy="5113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931" name="Rectangle 3"/>
          <p:cNvSpPr>
            <a:spLocks noGrp="1" noChangeArrowheads="1"/>
          </p:cNvSpPr>
          <p:nvPr>
            <p:ph type="body" sz="half" idx="3"/>
          </p:nvPr>
        </p:nvSpPr>
        <p:spPr/>
        <p:txBody>
          <a:bodyPr/>
          <a:lstStyle/>
          <a:p>
            <a:pPr eaLnBrk="1" hangingPunct="1"/>
            <a:endParaRPr lang="tr-TR" sz="3600" b="1" dirty="0"/>
          </a:p>
          <a:p>
            <a:pPr eaLnBrk="1" hangingPunct="1"/>
            <a:r>
              <a:rPr lang="tr-TR" sz="3600" dirty="0">
                <a:solidFill>
                  <a:schemeClr val="accent6">
                    <a:lumMod val="75000"/>
                  </a:schemeClr>
                </a:solidFill>
              </a:rPr>
              <a:t>SINAVLARDA BAŞARILI OLMAK İÇİN İPUÇLARI</a:t>
            </a:r>
            <a:endParaRPr lang="tr-TR" sz="2800" dirty="0">
              <a:solidFill>
                <a:schemeClr val="accent6">
                  <a:lumMod val="75000"/>
                </a:schemeClr>
              </a:solidFill>
            </a:endParaRPr>
          </a:p>
        </p:txBody>
      </p:sp>
    </p:spTree>
  </p:cSld>
  <p:clrMapOvr>
    <a:masterClrMapping/>
  </p:clrMapOvr>
  <p:transition spd="slow">
    <p:checker/>
    <p:sndAc>
      <p:stSnd>
        <p:snd r:embed="rId4" name="K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afterEffect">
                                  <p:stCondLst>
                                    <p:cond delay="0"/>
                                  </p:stCondLst>
                                  <p:childTnLst>
                                    <p:set>
                                      <p:cBhvr>
                                        <p:cTn id="6" dur="1" fill="hold">
                                          <p:stCondLst>
                                            <p:cond delay="0"/>
                                          </p:stCondLst>
                                        </p:cTn>
                                        <p:tgtEl>
                                          <p:spTgt spid="124930"/>
                                        </p:tgtEl>
                                        <p:attrNameLst>
                                          <p:attrName>style.visibility</p:attrName>
                                        </p:attrNameLst>
                                      </p:cBhvr>
                                      <p:to>
                                        <p:strVal val="visible"/>
                                      </p:to>
                                    </p:set>
                                    <p:anim calcmode="lin" valueType="num">
                                      <p:cBhvr>
                                        <p:cTn id="7" dur="5000" fill="hold"/>
                                        <p:tgtEl>
                                          <p:spTgt spid="124930"/>
                                        </p:tgtEl>
                                        <p:attrNameLst>
                                          <p:attrName>ppt_w</p:attrName>
                                        </p:attrNameLst>
                                      </p:cBhvr>
                                      <p:tavLst>
                                        <p:tav tm="0" fmla="#ppt_w*sin(2.5*pi*$)">
                                          <p:val>
                                            <p:fltVal val="0"/>
                                          </p:val>
                                        </p:tav>
                                        <p:tav tm="100000">
                                          <p:val>
                                            <p:fltVal val="1"/>
                                          </p:val>
                                        </p:tav>
                                      </p:tavLst>
                                    </p:anim>
                                    <p:anim calcmode="lin" valueType="num">
                                      <p:cBhvr>
                                        <p:cTn id="8" dur="5000" fill="hold"/>
                                        <p:tgtEl>
                                          <p:spTgt spid="124930"/>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124931">
                                            <p:txEl>
                                              <p:pRg st="1" end="1"/>
                                            </p:txEl>
                                          </p:spTgt>
                                        </p:tgtEl>
                                        <p:attrNameLst>
                                          <p:attrName>style.visibility</p:attrName>
                                        </p:attrNameLst>
                                      </p:cBhvr>
                                      <p:to>
                                        <p:strVal val="visible"/>
                                      </p:to>
                                    </p:set>
                                    <p:animEffect transition="in" filter="fade">
                                      <p:cBhvr>
                                        <p:cTn id="12" dur="1000"/>
                                        <p:tgtEl>
                                          <p:spTgt spid="124931">
                                            <p:txEl>
                                              <p:pRg st="1" end="1"/>
                                            </p:txEl>
                                          </p:spTgt>
                                        </p:tgtEl>
                                      </p:cBhvr>
                                    </p:animEffect>
                                    <p:anim calcmode="lin" valueType="num">
                                      <p:cBhvr>
                                        <p:cTn id="13" dur="1000" fill="hold"/>
                                        <p:tgtEl>
                                          <p:spTgt spid="124931">
                                            <p:txEl>
                                              <p:pRg st="1" end="1"/>
                                            </p:txEl>
                                          </p:spTgt>
                                        </p:tgtEl>
                                        <p:attrNameLst>
                                          <p:attrName>ppt_w</p:attrName>
                                        </p:attrNameLst>
                                      </p:cBhvr>
                                      <p:tavLst>
                                        <p:tav tm="0" fmla="#ppt_w*sin(2.5*pi*$)">
                                          <p:val>
                                            <p:fltVal val="0"/>
                                          </p:val>
                                        </p:tav>
                                        <p:tav tm="100000">
                                          <p:val>
                                            <p:fltVal val="1"/>
                                          </p:val>
                                        </p:tav>
                                      </p:tavLst>
                                    </p:anim>
                                    <p:anim calcmode="lin" valueType="num">
                                      <p:cBhvr>
                                        <p:cTn id="14" dur="1000" fill="hold"/>
                                        <p:tgtEl>
                                          <p:spTgt spid="124931">
                                            <p:txEl>
                                              <p:pRg st="1" end="1"/>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5" name="LAZ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5 Altbilgi Yer Tutucusu"/>
          <p:cNvSpPr>
            <a:spLocks noGrp="1"/>
          </p:cNvSpPr>
          <p:nvPr>
            <p:ph type="ftr" sz="quarter" idx="11"/>
          </p:nvPr>
        </p:nvSpPr>
        <p:spPr>
          <a:noFill/>
        </p:spPr>
        <p:txBody>
          <a:bodyPr/>
          <a:lstStyle/>
          <a:p>
            <a:r>
              <a:rPr lang="en-US" altLang="tr-TR">
                <a:latin typeface="Arial" pitchFamily="34" charset="0"/>
              </a:rPr>
              <a:t> </a:t>
            </a:r>
          </a:p>
        </p:txBody>
      </p:sp>
      <p:sp>
        <p:nvSpPr>
          <p:cNvPr id="11267" name="6 Slayt Numarası Yer Tutucusu"/>
          <p:cNvSpPr>
            <a:spLocks noGrp="1"/>
          </p:cNvSpPr>
          <p:nvPr>
            <p:ph type="sldNum" sz="quarter" idx="12"/>
          </p:nvPr>
        </p:nvSpPr>
        <p:spPr>
          <a:noFill/>
        </p:spPr>
        <p:txBody>
          <a:bodyPr/>
          <a:lstStyle/>
          <a:p>
            <a:fld id="{AD50C847-57B2-4D8B-803E-3161DD0B7FDD}" type="slidenum">
              <a:rPr lang="en-US" altLang="tr-TR" smtClean="0">
                <a:latin typeface="Arial" pitchFamily="34" charset="0"/>
              </a:rPr>
              <a:pPr/>
              <a:t>5</a:t>
            </a:fld>
            <a:endParaRPr lang="en-US" altLang="tr-TR">
              <a:latin typeface="Arial" pitchFamily="34" charset="0"/>
            </a:endParaRPr>
          </a:p>
        </p:txBody>
      </p:sp>
      <p:sp>
        <p:nvSpPr>
          <p:cNvPr id="11268" name="Rectangle 2"/>
          <p:cNvSpPr>
            <a:spLocks noGrp="1" noChangeArrowheads="1" noTextEdit="1"/>
          </p:cNvSpPr>
          <p:nvPr>
            <p:ph type="clipArt" sz="half" idx="1"/>
          </p:nvPr>
        </p:nvSpPr>
        <p:spPr>
          <a:xfrm>
            <a:off x="457200" y="1600200"/>
            <a:ext cx="4033838" cy="4525963"/>
          </a:xfrm>
        </p:spPr>
      </p:sp>
      <p:pic>
        <p:nvPicPr>
          <p:cNvPr id="11269" name="Picture 3" descr="id4"/>
          <p:cNvPicPr>
            <a:picLocks noChangeAspect="1" noChangeArrowheads="1"/>
          </p:cNvPicPr>
          <p:nvPr/>
        </p:nvPicPr>
        <p:blipFill>
          <a:blip r:embed="rId2" cstate="print"/>
          <a:srcRect/>
          <a:stretch>
            <a:fillRect/>
          </a:stretch>
        </p:blipFill>
        <p:spPr bwMode="auto">
          <a:xfrm>
            <a:off x="0" y="0"/>
            <a:ext cx="9525000" cy="6858000"/>
          </a:xfrm>
          <a:prstGeom prst="rect">
            <a:avLst/>
          </a:prstGeom>
          <a:noFill/>
          <a:ln w="9525">
            <a:noFill/>
            <a:miter lim="800000"/>
            <a:headEnd/>
            <a:tailEnd/>
          </a:ln>
        </p:spPr>
      </p:pic>
      <p:sp>
        <p:nvSpPr>
          <p:cNvPr id="79876" name="Rectangle 4"/>
          <p:cNvSpPr>
            <a:spLocks noGrp="1" noChangeArrowheads="1"/>
          </p:cNvSpPr>
          <p:nvPr>
            <p:ph type="body" sz="half" idx="2"/>
          </p:nvPr>
        </p:nvSpPr>
        <p:spPr>
          <a:xfrm>
            <a:off x="0" y="5715000"/>
            <a:ext cx="9525000" cy="1143000"/>
          </a:xfrm>
        </p:spPr>
        <p:style>
          <a:lnRef idx="1">
            <a:schemeClr val="accent3"/>
          </a:lnRef>
          <a:fillRef idx="3">
            <a:schemeClr val="accent3"/>
          </a:fillRef>
          <a:effectRef idx="2">
            <a:schemeClr val="accent3"/>
          </a:effectRef>
          <a:fontRef idx="minor">
            <a:schemeClr val="lt1"/>
          </a:fontRef>
        </p:style>
        <p:txBody>
          <a:bodyPr/>
          <a:lstStyle/>
          <a:p>
            <a:pPr algn="ctr" eaLnBrk="1" hangingPunct="1">
              <a:lnSpc>
                <a:spcPct val="90000"/>
              </a:lnSpc>
              <a:buFontTx/>
              <a:buNone/>
            </a:pPr>
            <a:r>
              <a:rPr lang="tr-TR" altLang="tr-TR" sz="2800" b="1" dirty="0">
                <a:solidFill>
                  <a:schemeClr val="accent6">
                    <a:lumMod val="50000"/>
                  </a:schemeClr>
                </a:solidFill>
                <a:latin typeface="Comic Sans MS" pitchFamily="66" charset="0"/>
              </a:rPr>
              <a:t>Verimli ders çalışma yollarını iyi bilerek ve bunlardan gereğince yararlanarak </a:t>
            </a:r>
            <a:r>
              <a:rPr lang="tr-TR" altLang="tr-TR" sz="2800" b="1" u="sng" dirty="0">
                <a:solidFill>
                  <a:schemeClr val="accent6">
                    <a:lumMod val="50000"/>
                  </a:schemeClr>
                </a:solidFill>
                <a:latin typeface="Comic Sans MS" pitchFamily="66" charset="0"/>
              </a:rPr>
              <a:t>etkili çalışmaktır</a:t>
            </a:r>
            <a:r>
              <a:rPr lang="tr-TR" altLang="tr-TR" sz="2800" b="1" dirty="0">
                <a:solidFill>
                  <a:schemeClr val="accent6">
                    <a:lumMod val="50000"/>
                  </a:schemeClr>
                </a:solidFill>
                <a:latin typeface="Comic Sans MS" pitchFamily="66" charset="0"/>
              </a:rPr>
              <a:t>.</a:t>
            </a:r>
            <a:endParaRPr lang="tr-TR" altLang="tr-TR" sz="3000" dirty="0">
              <a:solidFill>
                <a:schemeClr val="accent6">
                  <a:lumMod val="50000"/>
                </a:schemeClr>
              </a:solidFill>
            </a:endParaRPr>
          </a:p>
        </p:txBody>
      </p:sp>
      <p:sp>
        <p:nvSpPr>
          <p:cNvPr id="11271" name="AutoShape 5"/>
          <p:cNvSpPr>
            <a:spLocks noChangeArrowheads="1"/>
          </p:cNvSpPr>
          <p:nvPr/>
        </p:nvSpPr>
        <p:spPr bwMode="auto">
          <a:xfrm>
            <a:off x="5791200" y="838200"/>
            <a:ext cx="3352800" cy="3810000"/>
          </a:xfrm>
          <a:prstGeom prst="cloudCallout">
            <a:avLst>
              <a:gd name="adj1" fmla="val -60653"/>
              <a:gd name="adj2" fmla="val 8167"/>
            </a:avLst>
          </a:prstGeom>
          <a:gradFill rotWithShape="0">
            <a:gsLst>
              <a:gs pos="0">
                <a:srgbClr val="FF9900"/>
              </a:gs>
              <a:gs pos="100000">
                <a:srgbClr val="FFFF00"/>
              </a:gs>
            </a:gsLst>
            <a:path path="rect">
              <a:fillToRect l="50000" t="50000" r="50000" b="50000"/>
            </a:path>
          </a:gradFill>
          <a:ln w="9525">
            <a:solidFill>
              <a:schemeClr val="bg2"/>
            </a:solidFill>
            <a:round/>
            <a:headEnd/>
            <a:tailEnd/>
          </a:ln>
        </p:spPr>
        <p:txBody>
          <a:bodyPr wrap="none" anchor="ctr"/>
          <a:lstStyle/>
          <a:p>
            <a:pPr algn="ctr"/>
            <a:endParaRPr lang="tr-TR" altLang="tr-TR" sz="2800" dirty="0">
              <a:solidFill>
                <a:srgbClr val="000000"/>
              </a:solidFill>
              <a:latin typeface="Comic Sans MS" pitchFamily="66" charset="0"/>
            </a:endParaRPr>
          </a:p>
          <a:p>
            <a:pPr algn="ctr"/>
            <a:r>
              <a:rPr lang="tr-TR" altLang="tr-TR" sz="2800" dirty="0">
                <a:solidFill>
                  <a:srgbClr val="000000"/>
                </a:solidFill>
                <a:latin typeface="Comic Sans MS" pitchFamily="66" charset="0"/>
              </a:rPr>
              <a:t> Gerekli olan </a:t>
            </a:r>
          </a:p>
          <a:p>
            <a:pPr algn="ctr"/>
            <a:r>
              <a:rPr lang="tr-TR" altLang="tr-TR" sz="2800" b="1" dirty="0">
                <a:solidFill>
                  <a:srgbClr val="000000"/>
                </a:solidFill>
                <a:latin typeface="Comic Sans MS" pitchFamily="66" charset="0"/>
              </a:rPr>
              <a:t>"Bilinçsizce </a:t>
            </a:r>
          </a:p>
          <a:p>
            <a:pPr algn="ctr"/>
            <a:r>
              <a:rPr lang="tr-TR" altLang="tr-TR" sz="2800" b="1" dirty="0">
                <a:solidFill>
                  <a:srgbClr val="000000"/>
                </a:solidFill>
                <a:latin typeface="Comic Sans MS" pitchFamily="66" charset="0"/>
              </a:rPr>
              <a:t>çok çalışmak"</a:t>
            </a:r>
            <a:r>
              <a:rPr lang="tr-TR" altLang="tr-TR" sz="2800" dirty="0">
                <a:solidFill>
                  <a:srgbClr val="000000"/>
                </a:solidFill>
                <a:latin typeface="Comic Sans MS" pitchFamily="66" charset="0"/>
              </a:rPr>
              <a:t> </a:t>
            </a:r>
          </a:p>
          <a:p>
            <a:pPr algn="ctr"/>
            <a:r>
              <a:rPr lang="tr-TR" altLang="tr-TR" sz="2800" dirty="0">
                <a:solidFill>
                  <a:srgbClr val="000000"/>
                </a:solidFill>
                <a:latin typeface="Comic Sans MS" pitchFamily="66" charset="0"/>
              </a:rPr>
              <a:t>değil</a:t>
            </a:r>
            <a:endParaRPr lang="tr-TR" altLang="tr-TR" sz="1900" dirty="0">
              <a:solidFill>
                <a:schemeClr val="bg2"/>
              </a:solidFill>
            </a:endParaRPr>
          </a:p>
        </p:txBody>
      </p:sp>
      <p:sp>
        <p:nvSpPr>
          <p:cNvPr id="79878" name="Text Box 6"/>
          <p:cNvSpPr txBox="1">
            <a:spLocks noChangeArrowheads="1"/>
          </p:cNvSpPr>
          <p:nvPr/>
        </p:nvSpPr>
        <p:spPr bwMode="auto">
          <a:xfrm>
            <a:off x="5638800" y="0"/>
            <a:ext cx="3505200" cy="779463"/>
          </a:xfrm>
          <a:prstGeom prst="rect">
            <a:avLst/>
          </a:prstGeom>
          <a:solidFill>
            <a:srgbClr val="FFFFFF"/>
          </a:solidFill>
          <a:ln w="9525">
            <a:noFill/>
            <a:miter lim="800000"/>
            <a:headEnd/>
            <a:tailEnd/>
          </a:ln>
          <a:effectLst/>
        </p:spPr>
        <p:txBody>
          <a:bodyPr>
            <a:spAutoFit/>
          </a:bodyPr>
          <a:lstStyle/>
          <a:p>
            <a:pPr>
              <a:spcBef>
                <a:spcPct val="50000"/>
              </a:spcBef>
              <a:defRPr/>
            </a:pPr>
            <a:endParaRPr lang="tr-TR">
              <a:effectLst>
                <a:outerShdw blurRad="38100" dist="38100" dir="2700000" algn="tl">
                  <a:srgbClr val="C0C0C0"/>
                </a:outerShdw>
              </a:effectLst>
              <a:latin typeface="Times New Roman" pitchFamily="18" charset="0"/>
            </a:endParaRPr>
          </a:p>
          <a:p>
            <a:pPr>
              <a:spcBef>
                <a:spcPct val="50000"/>
              </a:spcBef>
              <a:defRPr/>
            </a:pPr>
            <a:endParaRPr lang="tr-TR">
              <a:effectLst>
                <a:outerShdw blurRad="38100" dist="38100" dir="2700000" algn="tl">
                  <a:srgbClr val="C0C0C0"/>
                </a:outerShdw>
              </a:effectLst>
              <a:latin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9876">
                                            <p:bg/>
                                          </p:spTgt>
                                        </p:tgtEl>
                                        <p:attrNameLst>
                                          <p:attrName>style.visibility</p:attrName>
                                        </p:attrNameLst>
                                      </p:cBhvr>
                                      <p:to>
                                        <p:strVal val="visible"/>
                                      </p:to>
                                    </p:set>
                                    <p:animEffect transition="in" filter="fade">
                                      <p:cBhvr>
                                        <p:cTn id="7" dur="1000"/>
                                        <p:tgtEl>
                                          <p:spTgt spid="79876">
                                            <p:bg/>
                                          </p:spTgt>
                                        </p:tgtEl>
                                      </p:cBhvr>
                                    </p:animEffect>
                                    <p:anim calcmode="lin" valueType="num">
                                      <p:cBhvr>
                                        <p:cTn id="8" dur="1000" fill="hold"/>
                                        <p:tgtEl>
                                          <p:spTgt spid="79876">
                                            <p:bg/>
                                          </p:spTgt>
                                        </p:tgtEl>
                                        <p:attrNameLst>
                                          <p:attrName>ppt_x</p:attrName>
                                        </p:attrNameLst>
                                      </p:cBhvr>
                                      <p:tavLst>
                                        <p:tav tm="0">
                                          <p:val>
                                            <p:strVal val="#ppt_x"/>
                                          </p:val>
                                        </p:tav>
                                        <p:tav tm="100000">
                                          <p:val>
                                            <p:strVal val="#ppt_x"/>
                                          </p:val>
                                        </p:tav>
                                      </p:tavLst>
                                    </p:anim>
                                    <p:anim calcmode="lin" valueType="num">
                                      <p:cBhvr>
                                        <p:cTn id="9" dur="898" decel="100000" fill="hold"/>
                                        <p:tgtEl>
                                          <p:spTgt spid="79876">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79876">
                                            <p:bg/>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9876">
                                            <p:txEl>
                                              <p:pRg st="0" end="0"/>
                                            </p:txEl>
                                          </p:spTgt>
                                        </p:tgtEl>
                                        <p:attrNameLst>
                                          <p:attrName>style.visibility</p:attrName>
                                        </p:attrNameLst>
                                      </p:cBhvr>
                                      <p:to>
                                        <p:strVal val="visible"/>
                                      </p:to>
                                    </p:set>
                                    <p:animEffect transition="in" filter="fade">
                                      <p:cBhvr>
                                        <p:cTn id="15" dur="1000"/>
                                        <p:tgtEl>
                                          <p:spTgt spid="79876">
                                            <p:txEl>
                                              <p:pRg st="0" end="0"/>
                                            </p:txEl>
                                          </p:spTgt>
                                        </p:tgtEl>
                                      </p:cBhvr>
                                    </p:animEffect>
                                    <p:anim calcmode="lin" valueType="num">
                                      <p:cBhvr>
                                        <p:cTn id="16" dur="1000" fill="hold"/>
                                        <p:tgtEl>
                                          <p:spTgt spid="79876">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79876">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79876">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990600" y="1404938"/>
            <a:ext cx="7543800" cy="4965700"/>
          </a:xfrm>
          <a:prstGeom prst="rect">
            <a:avLst/>
          </a:prstGeom>
          <a:noFill/>
          <a:ln w="9525">
            <a:noFill/>
            <a:miter lim="800000"/>
            <a:headEnd/>
            <a:tailEnd/>
          </a:ln>
        </p:spPr>
        <p:txBody>
          <a:bodyPr>
            <a:spAutoFit/>
          </a:bodyPr>
          <a:lstStyle/>
          <a:p>
            <a:pPr eaLnBrk="0" hangingPunct="0">
              <a:lnSpc>
                <a:spcPct val="160000"/>
              </a:lnSpc>
              <a:buClr>
                <a:srgbClr val="CCFFCC"/>
              </a:buClr>
              <a:buFont typeface="Wingdings" pitchFamily="2" charset="2"/>
              <a:buChar char="["/>
            </a:pPr>
            <a:r>
              <a:rPr lang="tr-TR" sz="2000" b="1">
                <a:solidFill>
                  <a:srgbClr val="FF66CC"/>
                </a:solidFill>
                <a:latin typeface="Comic Sans MS" pitchFamily="66" charset="0"/>
              </a:rPr>
              <a:t> “Bu  gün,  günümde  değilim.”</a:t>
            </a:r>
          </a:p>
          <a:p>
            <a:pPr eaLnBrk="0" hangingPunct="0">
              <a:lnSpc>
                <a:spcPct val="160000"/>
              </a:lnSpc>
              <a:buClr>
                <a:srgbClr val="CCFFCC"/>
              </a:buClr>
              <a:buFont typeface="Wingdings" pitchFamily="2" charset="2"/>
              <a:buChar char="["/>
            </a:pPr>
            <a:r>
              <a:rPr lang="tr-TR" sz="2000" b="1">
                <a:solidFill>
                  <a:srgbClr val="FF66CC"/>
                </a:solidFill>
                <a:latin typeface="Comic Sans MS" pitchFamily="66" charset="0"/>
              </a:rPr>
              <a:t> </a:t>
            </a:r>
            <a:r>
              <a:rPr lang="tr-TR" sz="2000" b="1">
                <a:solidFill>
                  <a:srgbClr val="66FF33"/>
                </a:solidFill>
                <a:latin typeface="Comic Sans MS" pitchFamily="66" charset="0"/>
              </a:rPr>
              <a:t>“Moral  bozucu   bir  gün.”</a:t>
            </a:r>
          </a:p>
          <a:p>
            <a:pPr eaLnBrk="0" hangingPunct="0">
              <a:lnSpc>
                <a:spcPct val="160000"/>
              </a:lnSpc>
              <a:buClr>
                <a:srgbClr val="CCFFCC"/>
              </a:buClr>
              <a:buFont typeface="Wingdings" pitchFamily="2" charset="2"/>
              <a:buChar char="["/>
            </a:pPr>
            <a:r>
              <a:rPr lang="tr-TR" sz="2000" b="1">
                <a:solidFill>
                  <a:srgbClr val="66FF33"/>
                </a:solidFill>
                <a:latin typeface="Comic Sans MS" pitchFamily="66" charset="0"/>
              </a:rPr>
              <a:t> </a:t>
            </a:r>
            <a:r>
              <a:rPr lang="tr-TR" sz="2000" b="1">
                <a:solidFill>
                  <a:srgbClr val="66FFFF"/>
                </a:solidFill>
                <a:latin typeface="Comic Sans MS" pitchFamily="66" charset="0"/>
              </a:rPr>
              <a:t>“Hiç  şansım  yok.”</a:t>
            </a:r>
          </a:p>
          <a:p>
            <a:pPr eaLnBrk="0" hangingPunct="0">
              <a:lnSpc>
                <a:spcPct val="160000"/>
              </a:lnSpc>
              <a:buClr>
                <a:srgbClr val="CCFFCC"/>
              </a:buClr>
              <a:buFont typeface="Wingdings" pitchFamily="2" charset="2"/>
              <a:buChar char="["/>
            </a:pPr>
            <a:r>
              <a:rPr lang="tr-TR" sz="2000" b="1">
                <a:solidFill>
                  <a:srgbClr val="FF6600"/>
                </a:solidFill>
                <a:latin typeface="Comic Sans MS" pitchFamily="66" charset="0"/>
              </a:rPr>
              <a:t> “Şu  matematiği  nasıl  halledeceğim?”</a:t>
            </a:r>
          </a:p>
          <a:p>
            <a:pPr eaLnBrk="0" hangingPunct="0">
              <a:lnSpc>
                <a:spcPct val="160000"/>
              </a:lnSpc>
              <a:buClr>
                <a:srgbClr val="CCFFCC"/>
              </a:buClr>
              <a:buFont typeface="Wingdings" pitchFamily="2" charset="2"/>
              <a:buChar char="["/>
            </a:pPr>
            <a:r>
              <a:rPr lang="tr-TR" sz="2000" b="1">
                <a:solidFill>
                  <a:srgbClr val="FFFF00"/>
                </a:solidFill>
                <a:latin typeface="Comic Sans MS" pitchFamily="66" charset="0"/>
              </a:rPr>
              <a:t> “Keşke  hiç  doğmasaydım.”</a:t>
            </a:r>
          </a:p>
          <a:p>
            <a:pPr eaLnBrk="0" hangingPunct="0">
              <a:lnSpc>
                <a:spcPct val="160000"/>
              </a:lnSpc>
              <a:buClr>
                <a:srgbClr val="CCFFCC"/>
              </a:buClr>
              <a:buFont typeface="Wingdings" pitchFamily="2" charset="2"/>
              <a:buChar char="["/>
            </a:pPr>
            <a:r>
              <a:rPr lang="tr-TR" sz="2000" b="1">
                <a:solidFill>
                  <a:srgbClr val="0070C0"/>
                </a:solidFill>
                <a:latin typeface="Comic Sans MS" pitchFamily="66" charset="0"/>
              </a:rPr>
              <a:t> “Her  şey  kötü  gidiyor.”</a:t>
            </a:r>
          </a:p>
          <a:p>
            <a:pPr eaLnBrk="0" hangingPunct="0">
              <a:lnSpc>
                <a:spcPct val="160000"/>
              </a:lnSpc>
              <a:buClr>
                <a:srgbClr val="CCFFCC"/>
              </a:buClr>
              <a:buFont typeface="Wingdings" pitchFamily="2" charset="2"/>
              <a:buChar char="["/>
            </a:pPr>
            <a:r>
              <a:rPr lang="tr-TR" sz="2000" b="1">
                <a:solidFill>
                  <a:srgbClr val="FF0000"/>
                </a:solidFill>
                <a:latin typeface="Comic Sans MS" pitchFamily="66" charset="0"/>
              </a:rPr>
              <a:t> “Neden  çalışayım ki  nasıl  olsa  işe  yaramayacak.”</a:t>
            </a:r>
          </a:p>
          <a:p>
            <a:pPr eaLnBrk="0" hangingPunct="0">
              <a:lnSpc>
                <a:spcPct val="160000"/>
              </a:lnSpc>
              <a:buClr>
                <a:srgbClr val="CCFFCC"/>
              </a:buClr>
              <a:buFont typeface="Wingdings" pitchFamily="2" charset="2"/>
              <a:buChar char="["/>
            </a:pPr>
            <a:r>
              <a:rPr lang="tr-TR" sz="2000" b="1">
                <a:solidFill>
                  <a:srgbClr val="00FF00"/>
                </a:solidFill>
                <a:latin typeface="Comic Sans MS" pitchFamily="66" charset="0"/>
              </a:rPr>
              <a:t> “Arkadaşlarla çalışmaktan  nefret  ediyorum.”</a:t>
            </a:r>
          </a:p>
          <a:p>
            <a:pPr eaLnBrk="0" hangingPunct="0">
              <a:lnSpc>
                <a:spcPct val="160000"/>
              </a:lnSpc>
              <a:buClr>
                <a:srgbClr val="CCFFCC"/>
              </a:buClr>
              <a:buFont typeface="Wingdings" pitchFamily="2" charset="2"/>
              <a:buChar char="["/>
            </a:pPr>
            <a:r>
              <a:rPr lang="tr-TR" sz="2000" b="1">
                <a:solidFill>
                  <a:srgbClr val="6699FF"/>
                </a:solidFill>
                <a:latin typeface="Comic Sans MS" pitchFamily="66" charset="0"/>
              </a:rPr>
              <a:t> “Fen  ile  aram  ne  zaman  düzelecek?”</a:t>
            </a:r>
            <a:r>
              <a:rPr lang="tr-TR" sz="2000" b="1">
                <a:latin typeface="Comic Sans MS" pitchFamily="66" charset="0"/>
              </a:rPr>
              <a:t> </a:t>
            </a:r>
          </a:p>
          <a:p>
            <a:pPr eaLnBrk="0" hangingPunct="0">
              <a:lnSpc>
                <a:spcPct val="160000"/>
              </a:lnSpc>
              <a:buClr>
                <a:srgbClr val="CCFFCC"/>
              </a:buClr>
              <a:buFont typeface="Wingdings" pitchFamily="2" charset="2"/>
              <a:buChar char="["/>
            </a:pPr>
            <a:r>
              <a:rPr lang="tr-TR" sz="2000" b="1">
                <a:solidFill>
                  <a:schemeClr val="bg1"/>
                </a:solidFill>
                <a:latin typeface="Comic Sans MS" pitchFamily="66" charset="0"/>
              </a:rPr>
              <a:t> </a:t>
            </a:r>
            <a:r>
              <a:rPr lang="tr-TR" sz="2000" b="1">
                <a:solidFill>
                  <a:srgbClr val="C00000"/>
                </a:solidFill>
                <a:latin typeface="Comic Sans MS" pitchFamily="66" charset="0"/>
              </a:rPr>
              <a:t>“Yaaa yine mi ders?”</a:t>
            </a:r>
          </a:p>
        </p:txBody>
      </p:sp>
      <p:sp>
        <p:nvSpPr>
          <p:cNvPr id="111619" name="Rectangle 3"/>
          <p:cNvSpPr>
            <a:spLocks noChangeArrowheads="1"/>
          </p:cNvSpPr>
          <p:nvPr/>
        </p:nvSpPr>
        <p:spPr bwMode="auto">
          <a:xfrm>
            <a:off x="0" y="304800"/>
            <a:ext cx="9144000" cy="762000"/>
          </a:xfrm>
          <a:prstGeom prst="rect">
            <a:avLst/>
          </a:prstGeom>
          <a:noFill/>
          <a:ln w="9525">
            <a:noFill/>
            <a:miter lim="800000"/>
            <a:headEnd/>
            <a:tailEnd/>
          </a:ln>
        </p:spPr>
        <p:txBody>
          <a:bodyPr>
            <a:spAutoFit/>
          </a:bodyPr>
          <a:lstStyle/>
          <a:p>
            <a:pPr eaLnBrk="0" hangingPunct="0"/>
            <a:r>
              <a:rPr lang="tr-TR" sz="4400" b="1" dirty="0">
                <a:latin typeface="Monotype Corsiva" pitchFamily="66" charset="0"/>
              </a:rPr>
              <a:t>ÖNCE ŞU DÜŞÜNCELERİNİZİ YENİN</a:t>
            </a:r>
          </a:p>
        </p:txBody>
      </p:sp>
      <p:pic>
        <p:nvPicPr>
          <p:cNvPr id="111620" name="Picture 4"/>
          <p:cNvPicPr>
            <a:picLocks noChangeAspect="1" noChangeArrowheads="1"/>
          </p:cNvPicPr>
          <p:nvPr/>
        </p:nvPicPr>
        <p:blipFill>
          <a:blip r:embed="rId5" cstate="print"/>
          <a:srcRect/>
          <a:stretch>
            <a:fillRect/>
          </a:stretch>
        </p:blipFill>
        <p:spPr bwMode="auto">
          <a:xfrm>
            <a:off x="6858000" y="765175"/>
            <a:ext cx="2286000" cy="3810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1619"/>
                                        </p:tgtEl>
                                        <p:attrNameLst>
                                          <p:attrName>style.visibility</p:attrName>
                                        </p:attrNameLst>
                                      </p:cBhvr>
                                      <p:to>
                                        <p:strVal val="visible"/>
                                      </p:to>
                                    </p:set>
                                    <p:anim calcmode="lin" valueType="num">
                                      <p:cBhvr>
                                        <p:cTn id="7" dur="1000" fill="hold"/>
                                        <p:tgtEl>
                                          <p:spTgt spid="111619"/>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11619"/>
                                        </p:tgtEl>
                                        <p:attrNameLst>
                                          <p:attrName>ppt_y</p:attrName>
                                        </p:attrNameLst>
                                      </p:cBhvr>
                                      <p:tavLst>
                                        <p:tav tm="0">
                                          <p:val>
                                            <p:strVal val="#ppt_y"/>
                                          </p:val>
                                        </p:tav>
                                        <p:tav tm="100000">
                                          <p:val>
                                            <p:strVal val="#ppt_y"/>
                                          </p:val>
                                        </p:tav>
                                      </p:tavLst>
                                    </p:anim>
                                    <p:anim calcmode="lin" valueType="num">
                                      <p:cBhvr>
                                        <p:cTn id="9" dur="1000" fill="hold"/>
                                        <p:tgtEl>
                                          <p:spTgt spid="111619"/>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116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11619"/>
                                        </p:tgtEl>
                                      </p:cBhvr>
                                    </p:animEffect>
                                  </p:childTnLst>
                                  <p:subTnLst>
                                    <p:audio>
                                      <p:cMediaNode>
                                        <p:cTn display="0" masterRel="sameClick">
                                          <p:stCondLst>
                                            <p:cond evt="begin" delay="0">
                                              <p:tn val="5"/>
                                            </p:cond>
                                          </p:stCondLst>
                                          <p:endCondLst>
                                            <p:cond evt="onStopAudio" delay="0">
                                              <p:tgtEl>
                                                <p:sldTgt/>
                                              </p:tgtEl>
                                            </p:cond>
                                          </p:endCondLst>
                                        </p:cTn>
                                        <p:tgtEl>
                                          <p:sndTgt r:embed="rId3" name="MAC.WAV"/>
                                        </p:tgtEl>
                                      </p:cMediaNode>
                                    </p:audio>
                                  </p:subTnLst>
                                </p:cTn>
                              </p:par>
                            </p:childTnLst>
                          </p:cTn>
                        </p:par>
                        <p:par>
                          <p:cTn id="12" fill="hold" nodeType="afterGroup">
                            <p:stCondLst>
                              <p:cond delay="3500"/>
                            </p:stCondLst>
                            <p:childTnLst>
                              <p:par>
                                <p:cTn id="13" presetID="10" presetClass="entr" presetSubtype="0" fill="hold" nodeType="afterEffect">
                                  <p:stCondLst>
                                    <p:cond delay="0"/>
                                  </p:stCondLst>
                                  <p:childTnLst>
                                    <p:set>
                                      <p:cBhvr>
                                        <p:cTn id="14" dur="1" fill="hold">
                                          <p:stCondLst>
                                            <p:cond delay="0"/>
                                          </p:stCondLst>
                                        </p:cTn>
                                        <p:tgtEl>
                                          <p:spTgt spid="111620"/>
                                        </p:tgtEl>
                                        <p:attrNameLst>
                                          <p:attrName>style.visibility</p:attrName>
                                        </p:attrNameLst>
                                      </p:cBhvr>
                                      <p:to>
                                        <p:strVal val="visible"/>
                                      </p:to>
                                    </p:set>
                                    <p:animEffect transition="in" filter="fade">
                                      <p:cBhvr>
                                        <p:cTn id="15" dur="3000"/>
                                        <p:tgtEl>
                                          <p:spTgt spid="111620"/>
                                        </p:tgtEl>
                                      </p:cBhvr>
                                    </p:animEffect>
                                  </p:childTnLst>
                                </p:cTn>
                              </p:par>
                            </p:childTnLst>
                          </p:cTn>
                        </p:par>
                        <p:par>
                          <p:cTn id="16" fill="hold" nodeType="afterGroup">
                            <p:stCondLst>
                              <p:cond delay="6500"/>
                            </p:stCondLst>
                            <p:childTnLst>
                              <p:par>
                                <p:cTn id="17" presetID="31" presetClass="entr" presetSubtype="0" fill="hold" grpId="0" nodeType="afterEffect">
                                  <p:stCondLst>
                                    <p:cond delay="3000"/>
                                  </p:stCondLst>
                                  <p:iterate type="lt">
                                    <p:tmPct val="5000"/>
                                  </p:iterate>
                                  <p:childTnLst>
                                    <p:set>
                                      <p:cBhvr>
                                        <p:cTn id="18" dur="1" fill="hold">
                                          <p:stCondLst>
                                            <p:cond delay="0"/>
                                          </p:stCondLst>
                                        </p:cTn>
                                        <p:tgtEl>
                                          <p:spTgt spid="111618">
                                            <p:txEl>
                                              <p:pRg st="0" end="0"/>
                                            </p:txEl>
                                          </p:spTgt>
                                        </p:tgtEl>
                                        <p:attrNameLst>
                                          <p:attrName>style.visibility</p:attrName>
                                        </p:attrNameLst>
                                      </p:cBhvr>
                                      <p:to>
                                        <p:strVal val="visible"/>
                                      </p:to>
                                    </p:set>
                                    <p:anim calcmode="lin" valueType="num">
                                      <p:cBhvr>
                                        <p:cTn id="19" dur="1000" fill="hold"/>
                                        <p:tgtEl>
                                          <p:spTgt spid="111618">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11618">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111618">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111618">
                                            <p:txEl>
                                              <p:pRg st="0" end="0"/>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4" name="KAMERA.WAV"/>
                                        </p:tgtEl>
                                      </p:cMediaNode>
                                    </p:audio>
                                  </p:subTnLst>
                                </p:cTn>
                              </p:par>
                            </p:childTnLst>
                          </p:cTn>
                        </p:par>
                        <p:par>
                          <p:cTn id="23" fill="hold" nodeType="afterGroup">
                            <p:stCondLst>
                              <p:cond delay="11600"/>
                            </p:stCondLst>
                            <p:childTnLst>
                              <p:par>
                                <p:cTn id="24" presetID="31" presetClass="entr" presetSubtype="0" fill="hold" grpId="0" nodeType="afterEffect">
                                  <p:stCondLst>
                                    <p:cond delay="3000"/>
                                  </p:stCondLst>
                                  <p:iterate type="lt">
                                    <p:tmPct val="5000"/>
                                  </p:iterate>
                                  <p:childTnLst>
                                    <p:set>
                                      <p:cBhvr>
                                        <p:cTn id="25" dur="1" fill="hold">
                                          <p:stCondLst>
                                            <p:cond delay="0"/>
                                          </p:stCondLst>
                                        </p:cTn>
                                        <p:tgtEl>
                                          <p:spTgt spid="111618">
                                            <p:txEl>
                                              <p:pRg st="1" end="1"/>
                                            </p:txEl>
                                          </p:spTgt>
                                        </p:tgtEl>
                                        <p:attrNameLst>
                                          <p:attrName>style.visibility</p:attrName>
                                        </p:attrNameLst>
                                      </p:cBhvr>
                                      <p:to>
                                        <p:strVal val="visible"/>
                                      </p:to>
                                    </p:set>
                                    <p:anim calcmode="lin" valueType="num">
                                      <p:cBhvr>
                                        <p:cTn id="26" dur="1000" fill="hold"/>
                                        <p:tgtEl>
                                          <p:spTgt spid="111618">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111618">
                                            <p:txEl>
                                              <p:pRg st="1" end="1"/>
                                            </p:txEl>
                                          </p:spTgt>
                                        </p:tgtEl>
                                        <p:attrNameLst>
                                          <p:attrName>ppt_h</p:attrName>
                                        </p:attrNameLst>
                                      </p:cBhvr>
                                      <p:tavLst>
                                        <p:tav tm="0">
                                          <p:val>
                                            <p:fltVal val="0"/>
                                          </p:val>
                                        </p:tav>
                                        <p:tav tm="100000">
                                          <p:val>
                                            <p:strVal val="#ppt_h"/>
                                          </p:val>
                                        </p:tav>
                                      </p:tavLst>
                                    </p:anim>
                                    <p:anim calcmode="lin" valueType="num">
                                      <p:cBhvr>
                                        <p:cTn id="28" dur="1000" fill="hold"/>
                                        <p:tgtEl>
                                          <p:spTgt spid="111618">
                                            <p:txEl>
                                              <p:pRg st="1" end="1"/>
                                            </p:txEl>
                                          </p:spTgt>
                                        </p:tgtEl>
                                        <p:attrNameLst>
                                          <p:attrName>style.rotation</p:attrName>
                                        </p:attrNameLst>
                                      </p:cBhvr>
                                      <p:tavLst>
                                        <p:tav tm="0">
                                          <p:val>
                                            <p:fltVal val="90"/>
                                          </p:val>
                                        </p:tav>
                                        <p:tav tm="100000">
                                          <p:val>
                                            <p:fltVal val="0"/>
                                          </p:val>
                                        </p:tav>
                                      </p:tavLst>
                                    </p:anim>
                                    <p:animEffect transition="in" filter="fade">
                                      <p:cBhvr>
                                        <p:cTn id="29" dur="1000"/>
                                        <p:tgtEl>
                                          <p:spTgt spid="111618">
                                            <p:txEl>
                                              <p:pRg st="1" end="1"/>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4" name="KAMERA.WAV"/>
                                        </p:tgtEl>
                                      </p:cMediaNode>
                                    </p:audio>
                                  </p:subTnLst>
                                </p:cTn>
                              </p:par>
                            </p:childTnLst>
                          </p:cTn>
                        </p:par>
                        <p:par>
                          <p:cTn id="30" fill="hold" nodeType="afterGroup">
                            <p:stCondLst>
                              <p:cond delay="16550"/>
                            </p:stCondLst>
                            <p:childTnLst>
                              <p:par>
                                <p:cTn id="31" presetID="31" presetClass="entr" presetSubtype="0" fill="hold" grpId="0" nodeType="afterEffect">
                                  <p:stCondLst>
                                    <p:cond delay="3000"/>
                                  </p:stCondLst>
                                  <p:iterate type="lt">
                                    <p:tmPct val="5000"/>
                                  </p:iterate>
                                  <p:childTnLst>
                                    <p:set>
                                      <p:cBhvr>
                                        <p:cTn id="32" dur="1" fill="hold">
                                          <p:stCondLst>
                                            <p:cond delay="0"/>
                                          </p:stCondLst>
                                        </p:cTn>
                                        <p:tgtEl>
                                          <p:spTgt spid="111618">
                                            <p:txEl>
                                              <p:pRg st="2" end="2"/>
                                            </p:txEl>
                                          </p:spTgt>
                                        </p:tgtEl>
                                        <p:attrNameLst>
                                          <p:attrName>style.visibility</p:attrName>
                                        </p:attrNameLst>
                                      </p:cBhvr>
                                      <p:to>
                                        <p:strVal val="visible"/>
                                      </p:to>
                                    </p:set>
                                    <p:anim calcmode="lin" valueType="num">
                                      <p:cBhvr>
                                        <p:cTn id="33" dur="1000" fill="hold"/>
                                        <p:tgtEl>
                                          <p:spTgt spid="111618">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111618">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111618">
                                            <p:txEl>
                                              <p:pRg st="2" end="2"/>
                                            </p:txEl>
                                          </p:spTgt>
                                        </p:tgtEl>
                                        <p:attrNameLst>
                                          <p:attrName>style.rotation</p:attrName>
                                        </p:attrNameLst>
                                      </p:cBhvr>
                                      <p:tavLst>
                                        <p:tav tm="0">
                                          <p:val>
                                            <p:fltVal val="90"/>
                                          </p:val>
                                        </p:tav>
                                        <p:tav tm="100000">
                                          <p:val>
                                            <p:fltVal val="0"/>
                                          </p:val>
                                        </p:tav>
                                      </p:tavLst>
                                    </p:anim>
                                    <p:animEffect transition="in" filter="fade">
                                      <p:cBhvr>
                                        <p:cTn id="36" dur="1000"/>
                                        <p:tgtEl>
                                          <p:spTgt spid="111618">
                                            <p:txEl>
                                              <p:pRg st="2" end="2"/>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4" name="KAMERA.WAV"/>
                                        </p:tgtEl>
                                      </p:cMediaNode>
                                    </p:audio>
                                  </p:subTnLst>
                                </p:cTn>
                              </p:par>
                            </p:childTnLst>
                          </p:cTn>
                        </p:par>
                        <p:par>
                          <p:cTn id="37" fill="hold" nodeType="afterGroup">
                            <p:stCondLst>
                              <p:cond delay="21250"/>
                            </p:stCondLst>
                            <p:childTnLst>
                              <p:par>
                                <p:cTn id="38" presetID="31" presetClass="entr" presetSubtype="0" fill="hold" grpId="0" nodeType="afterEffect">
                                  <p:stCondLst>
                                    <p:cond delay="3000"/>
                                  </p:stCondLst>
                                  <p:iterate type="lt">
                                    <p:tmPct val="5000"/>
                                  </p:iterate>
                                  <p:childTnLst>
                                    <p:set>
                                      <p:cBhvr>
                                        <p:cTn id="39" dur="1" fill="hold">
                                          <p:stCondLst>
                                            <p:cond delay="0"/>
                                          </p:stCondLst>
                                        </p:cTn>
                                        <p:tgtEl>
                                          <p:spTgt spid="111618">
                                            <p:txEl>
                                              <p:pRg st="3" end="3"/>
                                            </p:txEl>
                                          </p:spTgt>
                                        </p:tgtEl>
                                        <p:attrNameLst>
                                          <p:attrName>style.visibility</p:attrName>
                                        </p:attrNameLst>
                                      </p:cBhvr>
                                      <p:to>
                                        <p:strVal val="visible"/>
                                      </p:to>
                                    </p:set>
                                    <p:anim calcmode="lin" valueType="num">
                                      <p:cBhvr>
                                        <p:cTn id="40" dur="1000" fill="hold"/>
                                        <p:tgtEl>
                                          <p:spTgt spid="111618">
                                            <p:txEl>
                                              <p:pRg st="3" end="3"/>
                                            </p:txEl>
                                          </p:spTgt>
                                        </p:tgtEl>
                                        <p:attrNameLst>
                                          <p:attrName>ppt_w</p:attrName>
                                        </p:attrNameLst>
                                      </p:cBhvr>
                                      <p:tavLst>
                                        <p:tav tm="0">
                                          <p:val>
                                            <p:fltVal val="0"/>
                                          </p:val>
                                        </p:tav>
                                        <p:tav tm="100000">
                                          <p:val>
                                            <p:strVal val="#ppt_w"/>
                                          </p:val>
                                        </p:tav>
                                      </p:tavLst>
                                    </p:anim>
                                    <p:anim calcmode="lin" valueType="num">
                                      <p:cBhvr>
                                        <p:cTn id="41" dur="1000" fill="hold"/>
                                        <p:tgtEl>
                                          <p:spTgt spid="111618">
                                            <p:txEl>
                                              <p:pRg st="3" end="3"/>
                                            </p:txEl>
                                          </p:spTgt>
                                        </p:tgtEl>
                                        <p:attrNameLst>
                                          <p:attrName>ppt_h</p:attrName>
                                        </p:attrNameLst>
                                      </p:cBhvr>
                                      <p:tavLst>
                                        <p:tav tm="0">
                                          <p:val>
                                            <p:fltVal val="0"/>
                                          </p:val>
                                        </p:tav>
                                        <p:tav tm="100000">
                                          <p:val>
                                            <p:strVal val="#ppt_h"/>
                                          </p:val>
                                        </p:tav>
                                      </p:tavLst>
                                    </p:anim>
                                    <p:anim calcmode="lin" valueType="num">
                                      <p:cBhvr>
                                        <p:cTn id="42" dur="1000" fill="hold"/>
                                        <p:tgtEl>
                                          <p:spTgt spid="111618">
                                            <p:txEl>
                                              <p:pRg st="3" end="3"/>
                                            </p:txEl>
                                          </p:spTgt>
                                        </p:tgtEl>
                                        <p:attrNameLst>
                                          <p:attrName>style.rotation</p:attrName>
                                        </p:attrNameLst>
                                      </p:cBhvr>
                                      <p:tavLst>
                                        <p:tav tm="0">
                                          <p:val>
                                            <p:fltVal val="90"/>
                                          </p:val>
                                        </p:tav>
                                        <p:tav tm="100000">
                                          <p:val>
                                            <p:fltVal val="0"/>
                                          </p:val>
                                        </p:tav>
                                      </p:tavLst>
                                    </p:anim>
                                    <p:animEffect transition="in" filter="fade">
                                      <p:cBhvr>
                                        <p:cTn id="43" dur="1000"/>
                                        <p:tgtEl>
                                          <p:spTgt spid="111618">
                                            <p:txEl>
                                              <p:pRg st="3" end="3"/>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4" name="KAMERA.WAV"/>
                                        </p:tgtEl>
                                      </p:cMediaNode>
                                    </p:audio>
                                  </p:subTnLst>
                                </p:cTn>
                              </p:par>
                            </p:childTnLst>
                          </p:cTn>
                        </p:par>
                        <p:par>
                          <p:cTn id="44" fill="hold" nodeType="afterGroup">
                            <p:stCondLst>
                              <p:cond delay="26800"/>
                            </p:stCondLst>
                            <p:childTnLst>
                              <p:par>
                                <p:cTn id="45" presetID="31" presetClass="entr" presetSubtype="0" fill="hold" grpId="0" nodeType="afterEffect">
                                  <p:stCondLst>
                                    <p:cond delay="3000"/>
                                  </p:stCondLst>
                                  <p:iterate type="lt">
                                    <p:tmPct val="5000"/>
                                  </p:iterate>
                                  <p:childTnLst>
                                    <p:set>
                                      <p:cBhvr>
                                        <p:cTn id="46" dur="1" fill="hold">
                                          <p:stCondLst>
                                            <p:cond delay="0"/>
                                          </p:stCondLst>
                                        </p:cTn>
                                        <p:tgtEl>
                                          <p:spTgt spid="111618">
                                            <p:txEl>
                                              <p:pRg st="4" end="4"/>
                                            </p:txEl>
                                          </p:spTgt>
                                        </p:tgtEl>
                                        <p:attrNameLst>
                                          <p:attrName>style.visibility</p:attrName>
                                        </p:attrNameLst>
                                      </p:cBhvr>
                                      <p:to>
                                        <p:strVal val="visible"/>
                                      </p:to>
                                    </p:set>
                                    <p:anim calcmode="lin" valueType="num">
                                      <p:cBhvr>
                                        <p:cTn id="47" dur="1000" fill="hold"/>
                                        <p:tgtEl>
                                          <p:spTgt spid="111618">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111618">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111618">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111618">
                                            <p:txEl>
                                              <p:pRg st="4" end="4"/>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4" name="KAMERA.WAV"/>
                                        </p:tgtEl>
                                      </p:cMediaNode>
                                    </p:audio>
                                  </p:subTnLst>
                                </p:cTn>
                              </p:par>
                            </p:childTnLst>
                          </p:cTn>
                        </p:par>
                        <p:par>
                          <p:cTn id="51" fill="hold" nodeType="afterGroup">
                            <p:stCondLst>
                              <p:cond delay="31850"/>
                            </p:stCondLst>
                            <p:childTnLst>
                              <p:par>
                                <p:cTn id="52" presetID="31" presetClass="entr" presetSubtype="0" fill="hold" grpId="0" nodeType="afterEffect">
                                  <p:stCondLst>
                                    <p:cond delay="3000"/>
                                  </p:stCondLst>
                                  <p:iterate type="lt">
                                    <p:tmPct val="5000"/>
                                  </p:iterate>
                                  <p:childTnLst>
                                    <p:set>
                                      <p:cBhvr>
                                        <p:cTn id="53" dur="1" fill="hold">
                                          <p:stCondLst>
                                            <p:cond delay="0"/>
                                          </p:stCondLst>
                                        </p:cTn>
                                        <p:tgtEl>
                                          <p:spTgt spid="111618">
                                            <p:txEl>
                                              <p:pRg st="5" end="5"/>
                                            </p:txEl>
                                          </p:spTgt>
                                        </p:tgtEl>
                                        <p:attrNameLst>
                                          <p:attrName>style.visibility</p:attrName>
                                        </p:attrNameLst>
                                      </p:cBhvr>
                                      <p:to>
                                        <p:strVal val="visible"/>
                                      </p:to>
                                    </p:set>
                                    <p:anim calcmode="lin" valueType="num">
                                      <p:cBhvr>
                                        <p:cTn id="54" dur="1000" fill="hold"/>
                                        <p:tgtEl>
                                          <p:spTgt spid="111618">
                                            <p:txEl>
                                              <p:pRg st="5" end="5"/>
                                            </p:txEl>
                                          </p:spTgt>
                                        </p:tgtEl>
                                        <p:attrNameLst>
                                          <p:attrName>ppt_w</p:attrName>
                                        </p:attrNameLst>
                                      </p:cBhvr>
                                      <p:tavLst>
                                        <p:tav tm="0">
                                          <p:val>
                                            <p:fltVal val="0"/>
                                          </p:val>
                                        </p:tav>
                                        <p:tav tm="100000">
                                          <p:val>
                                            <p:strVal val="#ppt_w"/>
                                          </p:val>
                                        </p:tav>
                                      </p:tavLst>
                                    </p:anim>
                                    <p:anim calcmode="lin" valueType="num">
                                      <p:cBhvr>
                                        <p:cTn id="55" dur="1000" fill="hold"/>
                                        <p:tgtEl>
                                          <p:spTgt spid="111618">
                                            <p:txEl>
                                              <p:pRg st="5" end="5"/>
                                            </p:txEl>
                                          </p:spTgt>
                                        </p:tgtEl>
                                        <p:attrNameLst>
                                          <p:attrName>ppt_h</p:attrName>
                                        </p:attrNameLst>
                                      </p:cBhvr>
                                      <p:tavLst>
                                        <p:tav tm="0">
                                          <p:val>
                                            <p:fltVal val="0"/>
                                          </p:val>
                                        </p:tav>
                                        <p:tav tm="100000">
                                          <p:val>
                                            <p:strVal val="#ppt_h"/>
                                          </p:val>
                                        </p:tav>
                                      </p:tavLst>
                                    </p:anim>
                                    <p:anim calcmode="lin" valueType="num">
                                      <p:cBhvr>
                                        <p:cTn id="56" dur="1000" fill="hold"/>
                                        <p:tgtEl>
                                          <p:spTgt spid="111618">
                                            <p:txEl>
                                              <p:pRg st="5" end="5"/>
                                            </p:txEl>
                                          </p:spTgt>
                                        </p:tgtEl>
                                        <p:attrNameLst>
                                          <p:attrName>style.rotation</p:attrName>
                                        </p:attrNameLst>
                                      </p:cBhvr>
                                      <p:tavLst>
                                        <p:tav tm="0">
                                          <p:val>
                                            <p:fltVal val="90"/>
                                          </p:val>
                                        </p:tav>
                                        <p:tav tm="100000">
                                          <p:val>
                                            <p:fltVal val="0"/>
                                          </p:val>
                                        </p:tav>
                                      </p:tavLst>
                                    </p:anim>
                                    <p:animEffect transition="in" filter="fade">
                                      <p:cBhvr>
                                        <p:cTn id="57" dur="1000"/>
                                        <p:tgtEl>
                                          <p:spTgt spid="111618">
                                            <p:txEl>
                                              <p:pRg st="5" end="5"/>
                                            </p:txEl>
                                          </p:spTgt>
                                        </p:tgtEl>
                                      </p:cBhvr>
                                    </p:animEffect>
                                  </p:childTnLst>
                                  <p:subTnLst>
                                    <p:audio>
                                      <p:cMediaNode>
                                        <p:cTn display="0" masterRel="sameClick">
                                          <p:stCondLst>
                                            <p:cond evt="begin" delay="0">
                                              <p:tn val="52"/>
                                            </p:cond>
                                          </p:stCondLst>
                                          <p:endCondLst>
                                            <p:cond evt="onStopAudio" delay="0">
                                              <p:tgtEl>
                                                <p:sldTgt/>
                                              </p:tgtEl>
                                            </p:cond>
                                          </p:endCondLst>
                                        </p:cTn>
                                        <p:tgtEl>
                                          <p:sndTgt r:embed="rId4" name="KAMERA.WAV"/>
                                        </p:tgtEl>
                                      </p:cMediaNode>
                                    </p:audio>
                                  </p:subTnLst>
                                </p:cTn>
                              </p:par>
                            </p:childTnLst>
                          </p:cTn>
                        </p:par>
                        <p:par>
                          <p:cTn id="58" fill="hold" nodeType="afterGroup">
                            <p:stCondLst>
                              <p:cond delay="36800"/>
                            </p:stCondLst>
                            <p:childTnLst>
                              <p:par>
                                <p:cTn id="59" presetID="31" presetClass="entr" presetSubtype="0" fill="hold" grpId="0" nodeType="afterEffect">
                                  <p:stCondLst>
                                    <p:cond delay="3000"/>
                                  </p:stCondLst>
                                  <p:iterate type="lt">
                                    <p:tmPct val="5000"/>
                                  </p:iterate>
                                  <p:childTnLst>
                                    <p:set>
                                      <p:cBhvr>
                                        <p:cTn id="60" dur="1" fill="hold">
                                          <p:stCondLst>
                                            <p:cond delay="0"/>
                                          </p:stCondLst>
                                        </p:cTn>
                                        <p:tgtEl>
                                          <p:spTgt spid="111618">
                                            <p:txEl>
                                              <p:pRg st="6" end="6"/>
                                            </p:txEl>
                                          </p:spTgt>
                                        </p:tgtEl>
                                        <p:attrNameLst>
                                          <p:attrName>style.visibility</p:attrName>
                                        </p:attrNameLst>
                                      </p:cBhvr>
                                      <p:to>
                                        <p:strVal val="visible"/>
                                      </p:to>
                                    </p:set>
                                    <p:anim calcmode="lin" valueType="num">
                                      <p:cBhvr>
                                        <p:cTn id="61" dur="1000" fill="hold"/>
                                        <p:tgtEl>
                                          <p:spTgt spid="111618">
                                            <p:txEl>
                                              <p:pRg st="6" end="6"/>
                                            </p:txEl>
                                          </p:spTgt>
                                        </p:tgtEl>
                                        <p:attrNameLst>
                                          <p:attrName>ppt_w</p:attrName>
                                        </p:attrNameLst>
                                      </p:cBhvr>
                                      <p:tavLst>
                                        <p:tav tm="0">
                                          <p:val>
                                            <p:fltVal val="0"/>
                                          </p:val>
                                        </p:tav>
                                        <p:tav tm="100000">
                                          <p:val>
                                            <p:strVal val="#ppt_w"/>
                                          </p:val>
                                        </p:tav>
                                      </p:tavLst>
                                    </p:anim>
                                    <p:anim calcmode="lin" valueType="num">
                                      <p:cBhvr>
                                        <p:cTn id="62" dur="1000" fill="hold"/>
                                        <p:tgtEl>
                                          <p:spTgt spid="111618">
                                            <p:txEl>
                                              <p:pRg st="6" end="6"/>
                                            </p:txEl>
                                          </p:spTgt>
                                        </p:tgtEl>
                                        <p:attrNameLst>
                                          <p:attrName>ppt_h</p:attrName>
                                        </p:attrNameLst>
                                      </p:cBhvr>
                                      <p:tavLst>
                                        <p:tav tm="0">
                                          <p:val>
                                            <p:fltVal val="0"/>
                                          </p:val>
                                        </p:tav>
                                        <p:tav tm="100000">
                                          <p:val>
                                            <p:strVal val="#ppt_h"/>
                                          </p:val>
                                        </p:tav>
                                      </p:tavLst>
                                    </p:anim>
                                    <p:anim calcmode="lin" valueType="num">
                                      <p:cBhvr>
                                        <p:cTn id="63" dur="1000" fill="hold"/>
                                        <p:tgtEl>
                                          <p:spTgt spid="111618">
                                            <p:txEl>
                                              <p:pRg st="6" end="6"/>
                                            </p:txEl>
                                          </p:spTgt>
                                        </p:tgtEl>
                                        <p:attrNameLst>
                                          <p:attrName>style.rotation</p:attrName>
                                        </p:attrNameLst>
                                      </p:cBhvr>
                                      <p:tavLst>
                                        <p:tav tm="0">
                                          <p:val>
                                            <p:fltVal val="90"/>
                                          </p:val>
                                        </p:tav>
                                        <p:tav tm="100000">
                                          <p:val>
                                            <p:fltVal val="0"/>
                                          </p:val>
                                        </p:tav>
                                      </p:tavLst>
                                    </p:anim>
                                    <p:animEffect transition="in" filter="fade">
                                      <p:cBhvr>
                                        <p:cTn id="64" dur="1000"/>
                                        <p:tgtEl>
                                          <p:spTgt spid="111618">
                                            <p:txEl>
                                              <p:pRg st="6" end="6"/>
                                            </p:txEl>
                                          </p:spTgt>
                                        </p:tgtEl>
                                      </p:cBhvr>
                                    </p:animEffect>
                                  </p:childTnLst>
                                  <p:subTnLst>
                                    <p:audio>
                                      <p:cMediaNode>
                                        <p:cTn display="0" masterRel="sameClick">
                                          <p:stCondLst>
                                            <p:cond evt="begin" delay="0">
                                              <p:tn val="59"/>
                                            </p:cond>
                                          </p:stCondLst>
                                          <p:endCondLst>
                                            <p:cond evt="onStopAudio" delay="0">
                                              <p:tgtEl>
                                                <p:sldTgt/>
                                              </p:tgtEl>
                                            </p:cond>
                                          </p:endCondLst>
                                        </p:cTn>
                                        <p:tgtEl>
                                          <p:sndTgt r:embed="rId4" name="KAMERA.WAV"/>
                                        </p:tgtEl>
                                      </p:cMediaNode>
                                    </p:audio>
                                  </p:subTnLst>
                                </p:cTn>
                              </p:par>
                            </p:childTnLst>
                          </p:cTn>
                        </p:par>
                        <p:par>
                          <p:cTn id="65" fill="hold" nodeType="afterGroup">
                            <p:stCondLst>
                              <p:cond delay="42850"/>
                            </p:stCondLst>
                            <p:childTnLst>
                              <p:par>
                                <p:cTn id="66" presetID="31" presetClass="entr" presetSubtype="0" fill="hold" grpId="0" nodeType="afterEffect">
                                  <p:stCondLst>
                                    <p:cond delay="3000"/>
                                  </p:stCondLst>
                                  <p:iterate type="lt">
                                    <p:tmPct val="5000"/>
                                  </p:iterate>
                                  <p:childTnLst>
                                    <p:set>
                                      <p:cBhvr>
                                        <p:cTn id="67" dur="1" fill="hold">
                                          <p:stCondLst>
                                            <p:cond delay="0"/>
                                          </p:stCondLst>
                                        </p:cTn>
                                        <p:tgtEl>
                                          <p:spTgt spid="111618">
                                            <p:txEl>
                                              <p:pRg st="7" end="7"/>
                                            </p:txEl>
                                          </p:spTgt>
                                        </p:tgtEl>
                                        <p:attrNameLst>
                                          <p:attrName>style.visibility</p:attrName>
                                        </p:attrNameLst>
                                      </p:cBhvr>
                                      <p:to>
                                        <p:strVal val="visible"/>
                                      </p:to>
                                    </p:set>
                                    <p:anim calcmode="lin" valueType="num">
                                      <p:cBhvr>
                                        <p:cTn id="68" dur="1000" fill="hold"/>
                                        <p:tgtEl>
                                          <p:spTgt spid="111618">
                                            <p:txEl>
                                              <p:pRg st="7" end="7"/>
                                            </p:txEl>
                                          </p:spTgt>
                                        </p:tgtEl>
                                        <p:attrNameLst>
                                          <p:attrName>ppt_w</p:attrName>
                                        </p:attrNameLst>
                                      </p:cBhvr>
                                      <p:tavLst>
                                        <p:tav tm="0">
                                          <p:val>
                                            <p:fltVal val="0"/>
                                          </p:val>
                                        </p:tav>
                                        <p:tav tm="100000">
                                          <p:val>
                                            <p:strVal val="#ppt_w"/>
                                          </p:val>
                                        </p:tav>
                                      </p:tavLst>
                                    </p:anim>
                                    <p:anim calcmode="lin" valueType="num">
                                      <p:cBhvr>
                                        <p:cTn id="69" dur="1000" fill="hold"/>
                                        <p:tgtEl>
                                          <p:spTgt spid="111618">
                                            <p:txEl>
                                              <p:pRg st="7" end="7"/>
                                            </p:txEl>
                                          </p:spTgt>
                                        </p:tgtEl>
                                        <p:attrNameLst>
                                          <p:attrName>ppt_h</p:attrName>
                                        </p:attrNameLst>
                                      </p:cBhvr>
                                      <p:tavLst>
                                        <p:tav tm="0">
                                          <p:val>
                                            <p:fltVal val="0"/>
                                          </p:val>
                                        </p:tav>
                                        <p:tav tm="100000">
                                          <p:val>
                                            <p:strVal val="#ppt_h"/>
                                          </p:val>
                                        </p:tav>
                                      </p:tavLst>
                                    </p:anim>
                                    <p:anim calcmode="lin" valueType="num">
                                      <p:cBhvr>
                                        <p:cTn id="70" dur="1000" fill="hold"/>
                                        <p:tgtEl>
                                          <p:spTgt spid="111618">
                                            <p:txEl>
                                              <p:pRg st="7" end="7"/>
                                            </p:txEl>
                                          </p:spTgt>
                                        </p:tgtEl>
                                        <p:attrNameLst>
                                          <p:attrName>style.rotation</p:attrName>
                                        </p:attrNameLst>
                                      </p:cBhvr>
                                      <p:tavLst>
                                        <p:tav tm="0">
                                          <p:val>
                                            <p:fltVal val="90"/>
                                          </p:val>
                                        </p:tav>
                                        <p:tav tm="100000">
                                          <p:val>
                                            <p:fltVal val="0"/>
                                          </p:val>
                                        </p:tav>
                                      </p:tavLst>
                                    </p:anim>
                                    <p:animEffect transition="in" filter="fade">
                                      <p:cBhvr>
                                        <p:cTn id="71" dur="1000"/>
                                        <p:tgtEl>
                                          <p:spTgt spid="111618">
                                            <p:txEl>
                                              <p:pRg st="7" end="7"/>
                                            </p:txEl>
                                          </p:spTgt>
                                        </p:tgtEl>
                                      </p:cBhvr>
                                    </p:animEffect>
                                  </p:childTnLst>
                                  <p:subTnLst>
                                    <p:audio>
                                      <p:cMediaNode>
                                        <p:cTn display="0" masterRel="sameClick">
                                          <p:stCondLst>
                                            <p:cond evt="begin" delay="0">
                                              <p:tn val="66"/>
                                            </p:cond>
                                          </p:stCondLst>
                                          <p:endCondLst>
                                            <p:cond evt="onStopAudio" delay="0">
                                              <p:tgtEl>
                                                <p:sldTgt/>
                                              </p:tgtEl>
                                            </p:cond>
                                          </p:endCondLst>
                                        </p:cTn>
                                        <p:tgtEl>
                                          <p:sndTgt r:embed="rId4" name="KAMERA.WAV"/>
                                        </p:tgtEl>
                                      </p:cMediaNode>
                                    </p:audio>
                                  </p:subTnLst>
                                </p:cTn>
                              </p:par>
                            </p:childTnLst>
                          </p:cTn>
                        </p:par>
                        <p:par>
                          <p:cTn id="72" fill="hold" nodeType="afterGroup">
                            <p:stCondLst>
                              <p:cond delay="48800"/>
                            </p:stCondLst>
                            <p:childTnLst>
                              <p:par>
                                <p:cTn id="73" presetID="31" presetClass="entr" presetSubtype="0" fill="hold" grpId="0" nodeType="afterEffect">
                                  <p:stCondLst>
                                    <p:cond delay="3000"/>
                                  </p:stCondLst>
                                  <p:iterate type="lt">
                                    <p:tmPct val="5000"/>
                                  </p:iterate>
                                  <p:childTnLst>
                                    <p:set>
                                      <p:cBhvr>
                                        <p:cTn id="74" dur="1" fill="hold">
                                          <p:stCondLst>
                                            <p:cond delay="0"/>
                                          </p:stCondLst>
                                        </p:cTn>
                                        <p:tgtEl>
                                          <p:spTgt spid="111618">
                                            <p:txEl>
                                              <p:pRg st="8" end="8"/>
                                            </p:txEl>
                                          </p:spTgt>
                                        </p:tgtEl>
                                        <p:attrNameLst>
                                          <p:attrName>style.visibility</p:attrName>
                                        </p:attrNameLst>
                                      </p:cBhvr>
                                      <p:to>
                                        <p:strVal val="visible"/>
                                      </p:to>
                                    </p:set>
                                    <p:anim calcmode="lin" valueType="num">
                                      <p:cBhvr>
                                        <p:cTn id="75" dur="1000" fill="hold"/>
                                        <p:tgtEl>
                                          <p:spTgt spid="111618">
                                            <p:txEl>
                                              <p:pRg st="8" end="8"/>
                                            </p:txEl>
                                          </p:spTgt>
                                        </p:tgtEl>
                                        <p:attrNameLst>
                                          <p:attrName>ppt_w</p:attrName>
                                        </p:attrNameLst>
                                      </p:cBhvr>
                                      <p:tavLst>
                                        <p:tav tm="0">
                                          <p:val>
                                            <p:fltVal val="0"/>
                                          </p:val>
                                        </p:tav>
                                        <p:tav tm="100000">
                                          <p:val>
                                            <p:strVal val="#ppt_w"/>
                                          </p:val>
                                        </p:tav>
                                      </p:tavLst>
                                    </p:anim>
                                    <p:anim calcmode="lin" valueType="num">
                                      <p:cBhvr>
                                        <p:cTn id="76" dur="1000" fill="hold"/>
                                        <p:tgtEl>
                                          <p:spTgt spid="111618">
                                            <p:txEl>
                                              <p:pRg st="8" end="8"/>
                                            </p:txEl>
                                          </p:spTgt>
                                        </p:tgtEl>
                                        <p:attrNameLst>
                                          <p:attrName>ppt_h</p:attrName>
                                        </p:attrNameLst>
                                      </p:cBhvr>
                                      <p:tavLst>
                                        <p:tav tm="0">
                                          <p:val>
                                            <p:fltVal val="0"/>
                                          </p:val>
                                        </p:tav>
                                        <p:tav tm="100000">
                                          <p:val>
                                            <p:strVal val="#ppt_h"/>
                                          </p:val>
                                        </p:tav>
                                      </p:tavLst>
                                    </p:anim>
                                    <p:anim calcmode="lin" valueType="num">
                                      <p:cBhvr>
                                        <p:cTn id="77" dur="1000" fill="hold"/>
                                        <p:tgtEl>
                                          <p:spTgt spid="111618">
                                            <p:txEl>
                                              <p:pRg st="8" end="8"/>
                                            </p:txEl>
                                          </p:spTgt>
                                        </p:tgtEl>
                                        <p:attrNameLst>
                                          <p:attrName>style.rotation</p:attrName>
                                        </p:attrNameLst>
                                      </p:cBhvr>
                                      <p:tavLst>
                                        <p:tav tm="0">
                                          <p:val>
                                            <p:fltVal val="90"/>
                                          </p:val>
                                        </p:tav>
                                        <p:tav tm="100000">
                                          <p:val>
                                            <p:fltVal val="0"/>
                                          </p:val>
                                        </p:tav>
                                      </p:tavLst>
                                    </p:anim>
                                    <p:animEffect transition="in" filter="fade">
                                      <p:cBhvr>
                                        <p:cTn id="78" dur="1000"/>
                                        <p:tgtEl>
                                          <p:spTgt spid="111618">
                                            <p:txEl>
                                              <p:pRg st="8" end="8"/>
                                            </p:txEl>
                                          </p:spTgt>
                                        </p:tgtEl>
                                      </p:cBhvr>
                                    </p:animEffect>
                                  </p:childTnLst>
                                  <p:subTnLst>
                                    <p:audio>
                                      <p:cMediaNode>
                                        <p:cTn display="0" masterRel="sameClick">
                                          <p:stCondLst>
                                            <p:cond evt="begin" delay="0">
                                              <p:tn val="73"/>
                                            </p:cond>
                                          </p:stCondLst>
                                          <p:endCondLst>
                                            <p:cond evt="onStopAudio" delay="0">
                                              <p:tgtEl>
                                                <p:sldTgt/>
                                              </p:tgtEl>
                                            </p:cond>
                                          </p:endCondLst>
                                        </p:cTn>
                                        <p:tgtEl>
                                          <p:sndTgt r:embed="rId4" name="KAMERA.WAV"/>
                                        </p:tgtEl>
                                      </p:cMediaNode>
                                    </p:audio>
                                  </p:subTnLst>
                                </p:cTn>
                              </p:par>
                            </p:childTnLst>
                          </p:cTn>
                        </p:par>
                        <p:par>
                          <p:cTn id="79" fill="hold" nodeType="afterGroup">
                            <p:stCondLst>
                              <p:cond delay="54200"/>
                            </p:stCondLst>
                            <p:childTnLst>
                              <p:par>
                                <p:cTn id="80" presetID="31" presetClass="entr" presetSubtype="0" fill="hold" grpId="0" nodeType="afterEffect">
                                  <p:stCondLst>
                                    <p:cond delay="3000"/>
                                  </p:stCondLst>
                                  <p:iterate type="lt">
                                    <p:tmPct val="5000"/>
                                  </p:iterate>
                                  <p:childTnLst>
                                    <p:set>
                                      <p:cBhvr>
                                        <p:cTn id="81" dur="1" fill="hold">
                                          <p:stCondLst>
                                            <p:cond delay="0"/>
                                          </p:stCondLst>
                                        </p:cTn>
                                        <p:tgtEl>
                                          <p:spTgt spid="111618">
                                            <p:txEl>
                                              <p:pRg st="9" end="9"/>
                                            </p:txEl>
                                          </p:spTgt>
                                        </p:tgtEl>
                                        <p:attrNameLst>
                                          <p:attrName>style.visibility</p:attrName>
                                        </p:attrNameLst>
                                      </p:cBhvr>
                                      <p:to>
                                        <p:strVal val="visible"/>
                                      </p:to>
                                    </p:set>
                                    <p:anim calcmode="lin" valueType="num">
                                      <p:cBhvr>
                                        <p:cTn id="82" dur="1000" fill="hold"/>
                                        <p:tgtEl>
                                          <p:spTgt spid="111618">
                                            <p:txEl>
                                              <p:pRg st="9" end="9"/>
                                            </p:txEl>
                                          </p:spTgt>
                                        </p:tgtEl>
                                        <p:attrNameLst>
                                          <p:attrName>ppt_w</p:attrName>
                                        </p:attrNameLst>
                                      </p:cBhvr>
                                      <p:tavLst>
                                        <p:tav tm="0">
                                          <p:val>
                                            <p:fltVal val="0"/>
                                          </p:val>
                                        </p:tav>
                                        <p:tav tm="100000">
                                          <p:val>
                                            <p:strVal val="#ppt_w"/>
                                          </p:val>
                                        </p:tav>
                                      </p:tavLst>
                                    </p:anim>
                                    <p:anim calcmode="lin" valueType="num">
                                      <p:cBhvr>
                                        <p:cTn id="83" dur="1000" fill="hold"/>
                                        <p:tgtEl>
                                          <p:spTgt spid="111618">
                                            <p:txEl>
                                              <p:pRg st="9" end="9"/>
                                            </p:txEl>
                                          </p:spTgt>
                                        </p:tgtEl>
                                        <p:attrNameLst>
                                          <p:attrName>ppt_h</p:attrName>
                                        </p:attrNameLst>
                                      </p:cBhvr>
                                      <p:tavLst>
                                        <p:tav tm="0">
                                          <p:val>
                                            <p:fltVal val="0"/>
                                          </p:val>
                                        </p:tav>
                                        <p:tav tm="100000">
                                          <p:val>
                                            <p:strVal val="#ppt_h"/>
                                          </p:val>
                                        </p:tav>
                                      </p:tavLst>
                                    </p:anim>
                                    <p:anim calcmode="lin" valueType="num">
                                      <p:cBhvr>
                                        <p:cTn id="84" dur="1000" fill="hold"/>
                                        <p:tgtEl>
                                          <p:spTgt spid="111618">
                                            <p:txEl>
                                              <p:pRg st="9" end="9"/>
                                            </p:txEl>
                                          </p:spTgt>
                                        </p:tgtEl>
                                        <p:attrNameLst>
                                          <p:attrName>style.rotation</p:attrName>
                                        </p:attrNameLst>
                                      </p:cBhvr>
                                      <p:tavLst>
                                        <p:tav tm="0">
                                          <p:val>
                                            <p:fltVal val="90"/>
                                          </p:val>
                                        </p:tav>
                                        <p:tav tm="100000">
                                          <p:val>
                                            <p:fltVal val="0"/>
                                          </p:val>
                                        </p:tav>
                                      </p:tavLst>
                                    </p:anim>
                                    <p:animEffect transition="in" filter="fade">
                                      <p:cBhvr>
                                        <p:cTn id="85" dur="1000"/>
                                        <p:tgtEl>
                                          <p:spTgt spid="111618">
                                            <p:txEl>
                                              <p:pRg st="9" end="9"/>
                                            </p:txEl>
                                          </p:spTgt>
                                        </p:tgtEl>
                                      </p:cBhvr>
                                    </p:animEffect>
                                  </p:childTnLst>
                                  <p:subTnLst>
                                    <p:audio>
                                      <p:cMediaNode>
                                        <p:cTn display="0" masterRel="sameClick">
                                          <p:stCondLst>
                                            <p:cond evt="begin" delay="0">
                                              <p:tn val="80"/>
                                            </p:cond>
                                          </p:stCondLst>
                                          <p:endCondLst>
                                            <p:cond evt="onStopAudio" delay="0">
                                              <p:tgtEl>
                                                <p:sldTgt/>
                                              </p:tgtEl>
                                            </p:cond>
                                          </p:endCondLst>
                                        </p:cTn>
                                        <p:tgtEl>
                                          <p:sndTgt r:embed="rId4" name="K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build="p" autoUpdateAnimBg="0"/>
      <p:bldP spid="111619"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fld id="{AC015561-C762-4318-95A2-F5A6FD4FE4D5}" type="slidenum">
              <a:rPr lang="tr-TR"/>
              <a:pPr/>
              <a:t>51</a:t>
            </a:fld>
            <a:endParaRPr lang="tr-TR"/>
          </a:p>
        </p:txBody>
      </p:sp>
      <p:sp>
        <p:nvSpPr>
          <p:cNvPr id="24578" name="Rectangle 2"/>
          <p:cNvSpPr>
            <a:spLocks noGrp="1" noChangeArrowheads="1"/>
          </p:cNvSpPr>
          <p:nvPr>
            <p:ph type="title"/>
          </p:nvPr>
        </p:nvSpPr>
        <p:spPr>
          <a:xfrm>
            <a:off x="685800" y="1600200"/>
            <a:ext cx="7772400" cy="3124200"/>
          </a:xfrm>
          <a:solidFill>
            <a:schemeClr val="hlink"/>
          </a:solidFill>
        </p:spPr>
        <p:txBody>
          <a:bodyPr/>
          <a:lstStyle/>
          <a:p>
            <a:r>
              <a:rPr lang="tr-TR" b="1" dirty="0">
                <a:solidFill>
                  <a:srgbClr val="000000"/>
                </a:solidFill>
                <a:cs typeface="Times New Roman" pitchFamily="18" charset="0"/>
              </a:rPr>
              <a:t>DERS ÇALIŞMAYI SON AKŞAMA BIRAKMAYINIZ.</a:t>
            </a:r>
            <a:endParaRPr lang="tr-TR" dirty="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fld id="{F7F31C1F-2831-439C-9A21-D298AAA5A557}" type="slidenum">
              <a:rPr lang="tr-TR"/>
              <a:pPr/>
              <a:t>52</a:t>
            </a:fld>
            <a:endParaRPr lang="tr-TR"/>
          </a:p>
        </p:txBody>
      </p:sp>
      <p:sp>
        <p:nvSpPr>
          <p:cNvPr id="25603" name="Rectangle 3"/>
          <p:cNvSpPr>
            <a:spLocks noGrp="1" noChangeArrowheads="1"/>
          </p:cNvSpPr>
          <p:nvPr>
            <p:ph type="body" idx="1"/>
          </p:nvPr>
        </p:nvSpPr>
        <p:spPr>
          <a:xfrm>
            <a:off x="609600" y="609600"/>
            <a:ext cx="8153400" cy="5257800"/>
          </a:xfrm>
          <a:solidFill>
            <a:schemeClr val="hlink"/>
          </a:solidFill>
        </p:spPr>
        <p:txBody>
          <a:bodyPr/>
          <a:lstStyle/>
          <a:p>
            <a:pPr>
              <a:lnSpc>
                <a:spcPct val="90000"/>
              </a:lnSpc>
              <a:buFontTx/>
              <a:buNone/>
            </a:pPr>
            <a:r>
              <a:rPr lang="tr-TR" sz="4800" dirty="0">
                <a:solidFill>
                  <a:srgbClr val="000000"/>
                </a:solidFill>
                <a:latin typeface="Comic Sans MS" pitchFamily="66" charset="0"/>
                <a:cs typeface="Times New Roman" pitchFamily="18" charset="0"/>
              </a:rPr>
              <a:t>a) Öğrenmeyi son ana bırakmak işe </a:t>
            </a:r>
            <a:r>
              <a:rPr lang="tr-TR" sz="4800" u="sng" dirty="0">
                <a:solidFill>
                  <a:srgbClr val="000000"/>
                </a:solidFill>
                <a:latin typeface="Comic Sans MS" pitchFamily="66" charset="0"/>
                <a:cs typeface="Times New Roman" pitchFamily="18" charset="0"/>
              </a:rPr>
              <a:t>acele ve telaş </a:t>
            </a:r>
            <a:r>
              <a:rPr lang="tr-TR" sz="4800" dirty="0">
                <a:solidFill>
                  <a:srgbClr val="000000"/>
                </a:solidFill>
                <a:latin typeface="Comic Sans MS" pitchFamily="66" charset="0"/>
                <a:cs typeface="Times New Roman" pitchFamily="18" charset="0"/>
              </a:rPr>
              <a:t>karıştırır.</a:t>
            </a:r>
            <a:endParaRPr lang="tr-TR" sz="4800" dirty="0">
              <a:latin typeface="Comic Sans MS" pitchFamily="66" charset="0"/>
              <a:cs typeface="Times New Roman" pitchFamily="18" charset="0"/>
            </a:endParaRPr>
          </a:p>
          <a:p>
            <a:pPr>
              <a:lnSpc>
                <a:spcPct val="90000"/>
              </a:lnSpc>
              <a:buFontTx/>
              <a:buNone/>
            </a:pPr>
            <a:r>
              <a:rPr lang="tr-TR" sz="4800" dirty="0">
                <a:solidFill>
                  <a:srgbClr val="000000"/>
                </a:solidFill>
                <a:latin typeface="Comic Sans MS" pitchFamily="66" charset="0"/>
                <a:cs typeface="Times New Roman" pitchFamily="18" charset="0"/>
              </a:rPr>
              <a:t>b) Heyecan anında ise insanlar öğrenmek için daha fazla zaman harcarlar.</a:t>
            </a:r>
            <a:endParaRPr lang="tr-TR" sz="48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ox(out)">
                                      <p:cBhvr>
                                        <p:cTn id="7" dur="500"/>
                                        <p:tgtEl>
                                          <p:spTgt spid="2560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box(out)">
                                      <p:cBhvr>
                                        <p:cTn id="12" dur="500"/>
                                        <p:tgtEl>
                                          <p:spTgt spid="2560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fld id="{021EB977-A780-4D4C-BF6B-DDE5BBA3B8DB}" type="slidenum">
              <a:rPr lang="tr-TR"/>
              <a:pPr/>
              <a:t>53</a:t>
            </a:fld>
            <a:endParaRPr lang="tr-TR"/>
          </a:p>
        </p:txBody>
      </p:sp>
      <p:sp>
        <p:nvSpPr>
          <p:cNvPr id="29699" name="Rectangle 3"/>
          <p:cNvSpPr>
            <a:spLocks noGrp="1" noChangeArrowheads="1"/>
          </p:cNvSpPr>
          <p:nvPr>
            <p:ph type="body" idx="1"/>
          </p:nvPr>
        </p:nvSpPr>
        <p:spPr>
          <a:xfrm>
            <a:off x="609600" y="1219200"/>
            <a:ext cx="7772400" cy="5029200"/>
          </a:xfrm>
          <a:solidFill>
            <a:schemeClr val="hlink"/>
          </a:solidFill>
        </p:spPr>
        <p:txBody>
          <a:bodyPr/>
          <a:lstStyle/>
          <a:p>
            <a:pPr>
              <a:lnSpc>
                <a:spcPct val="90000"/>
              </a:lnSpc>
              <a:buFontTx/>
              <a:buNone/>
            </a:pPr>
            <a:r>
              <a:rPr lang="tr-TR" sz="4000" dirty="0">
                <a:solidFill>
                  <a:srgbClr val="000000"/>
                </a:solidFill>
                <a:cs typeface="Times New Roman" pitchFamily="18" charset="0"/>
              </a:rPr>
              <a:t>c) Birbirine benzer konu ve dersleri arka arkaya çalışmayınız. Birbiri ardına çalışma durumlarında birbirinden farklı konuları çalışınız.</a:t>
            </a:r>
            <a:endParaRPr lang="tr-TR" sz="4000" dirty="0">
              <a:cs typeface="Times New Roman" pitchFamily="18" charset="0"/>
            </a:endParaRPr>
          </a:p>
          <a:p>
            <a:pPr>
              <a:lnSpc>
                <a:spcPct val="90000"/>
              </a:lnSpc>
              <a:buFontTx/>
              <a:buNone/>
            </a:pPr>
            <a:r>
              <a:rPr lang="tr-TR" sz="4000" dirty="0">
                <a:solidFill>
                  <a:srgbClr val="000000"/>
                </a:solidFill>
                <a:cs typeface="Times New Roman" pitchFamily="18" charset="0"/>
              </a:rPr>
              <a:t>d) Unutmayınız ki karışma öğrenmenin zayıf olduğu durumlarda ortaya çıkar.</a:t>
            </a:r>
            <a:endParaRPr lang="tr-TR"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ox(out)">
                                      <p:cBhvr>
                                        <p:cTn id="7" dur="500"/>
                                        <p:tgtEl>
                                          <p:spTgt spid="2969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box(out)">
                                      <p:cBhvr>
                                        <p:cTn id="12" dur="500"/>
                                        <p:tgtEl>
                                          <p:spTgt spid="2969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fld id="{3C425BDA-87C7-436E-9CD8-7DF4D48F997A}" type="slidenum">
              <a:rPr lang="tr-TR"/>
              <a:pPr/>
              <a:t>54</a:t>
            </a:fld>
            <a:endParaRPr lang="tr-TR"/>
          </a:p>
        </p:txBody>
      </p:sp>
      <p:sp>
        <p:nvSpPr>
          <p:cNvPr id="30722" name="Rectangle 2"/>
          <p:cNvSpPr>
            <a:spLocks noGrp="1" noChangeArrowheads="1"/>
          </p:cNvSpPr>
          <p:nvPr>
            <p:ph type="title"/>
          </p:nvPr>
        </p:nvSpPr>
        <p:spPr>
          <a:xfrm>
            <a:off x="609600" y="609600"/>
            <a:ext cx="7924800" cy="5105400"/>
          </a:xfrm>
          <a:solidFill>
            <a:schemeClr val="hlink"/>
          </a:solidFill>
        </p:spPr>
        <p:txBody>
          <a:bodyPr/>
          <a:lstStyle/>
          <a:p>
            <a:pPr>
              <a:lnSpc>
                <a:spcPct val="150000"/>
              </a:lnSpc>
            </a:pPr>
            <a:r>
              <a:rPr lang="tr-TR" b="1" dirty="0">
                <a:solidFill>
                  <a:srgbClr val="000000"/>
                </a:solidFill>
                <a:cs typeface="Times New Roman" pitchFamily="18" charset="0"/>
              </a:rPr>
              <a:t> ÖĞRENME SONUNDA YAPILACAK EN ETKİLİ FAALİYET </a:t>
            </a:r>
            <a:r>
              <a:rPr lang="tr-TR" b="1" u="sng" dirty="0">
                <a:solidFill>
                  <a:srgbClr val="000000"/>
                </a:solidFill>
                <a:cs typeface="Times New Roman" pitchFamily="18" charset="0"/>
              </a:rPr>
              <a:t>DİNLENMEK</a:t>
            </a:r>
            <a:r>
              <a:rPr lang="tr-TR" b="1" dirty="0">
                <a:solidFill>
                  <a:srgbClr val="000000"/>
                </a:solidFill>
                <a:cs typeface="Times New Roman" pitchFamily="18" charset="0"/>
              </a:rPr>
              <a:t> VEYA </a:t>
            </a:r>
            <a:r>
              <a:rPr lang="tr-TR" b="1" u="sng" dirty="0">
                <a:solidFill>
                  <a:srgbClr val="000000"/>
                </a:solidFill>
                <a:cs typeface="Times New Roman" pitchFamily="18" charset="0"/>
              </a:rPr>
              <a:t>UYUMAK</a:t>
            </a:r>
            <a:r>
              <a:rPr lang="tr-TR" b="1" dirty="0">
                <a:solidFill>
                  <a:srgbClr val="000000"/>
                </a:solidFill>
                <a:cs typeface="Times New Roman" pitchFamily="18" charset="0"/>
              </a:rPr>
              <a:t>TIR.</a:t>
            </a:r>
            <a:endParaRPr lang="tr-TR" dirty="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fld id="{2D662FB7-296C-40AC-B2C9-078A63ED5354}" type="slidenum">
              <a:rPr lang="tr-TR"/>
              <a:pPr/>
              <a:t>55</a:t>
            </a:fld>
            <a:endParaRPr lang="tr-TR"/>
          </a:p>
        </p:txBody>
      </p:sp>
      <p:sp>
        <p:nvSpPr>
          <p:cNvPr id="32771" name="Rectangle 3"/>
          <p:cNvSpPr>
            <a:spLocks noGrp="1" noChangeArrowheads="1"/>
          </p:cNvSpPr>
          <p:nvPr>
            <p:ph type="body" idx="1"/>
          </p:nvPr>
        </p:nvSpPr>
        <p:spPr>
          <a:xfrm>
            <a:off x="685800" y="685800"/>
            <a:ext cx="7772400" cy="5410200"/>
          </a:xfrm>
          <a:solidFill>
            <a:schemeClr val="hlink"/>
          </a:solidFill>
        </p:spPr>
        <p:txBody>
          <a:bodyPr/>
          <a:lstStyle/>
          <a:p>
            <a:pPr>
              <a:buFontTx/>
              <a:buNone/>
            </a:pPr>
            <a:r>
              <a:rPr lang="tr-TR" sz="4400" dirty="0">
                <a:solidFill>
                  <a:srgbClr val="000000"/>
                </a:solidFill>
                <a:cs typeface="Times New Roman" pitchFamily="18" charset="0"/>
              </a:rPr>
              <a:t>a) Çalıştıktan sonra dinlenin, yoğun zihinsel faaliyetlerden kaçının.</a:t>
            </a:r>
            <a:endParaRPr lang="tr-TR" sz="4400" dirty="0">
              <a:cs typeface="Times New Roman" pitchFamily="18" charset="0"/>
            </a:endParaRPr>
          </a:p>
          <a:p>
            <a:pPr>
              <a:buFontTx/>
              <a:buNone/>
            </a:pPr>
            <a:r>
              <a:rPr lang="tr-TR" sz="4400" dirty="0">
                <a:solidFill>
                  <a:srgbClr val="000000"/>
                </a:solidFill>
                <a:cs typeface="Times New Roman" pitchFamily="18" charset="0"/>
              </a:rPr>
              <a:t>b) Duruma göre gece çalışın, yatın ve uyuyun veya,</a:t>
            </a:r>
            <a:endParaRPr lang="tr-TR" sz="4400" dirty="0">
              <a:cs typeface="Times New Roman" pitchFamily="18" charset="0"/>
            </a:endParaRPr>
          </a:p>
          <a:p>
            <a:pPr>
              <a:buFontTx/>
              <a:buNone/>
            </a:pPr>
            <a:r>
              <a:rPr lang="tr-TR" sz="4400" dirty="0">
                <a:solidFill>
                  <a:srgbClr val="000000"/>
                </a:solidFill>
                <a:cs typeface="Times New Roman" pitchFamily="18" charset="0"/>
              </a:rPr>
              <a:t>c) Sabah çalışın.</a:t>
            </a:r>
            <a:endParaRPr lang="tr-TR"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box(out)">
                                      <p:cBhvr>
                                        <p:cTn id="7" dur="500"/>
                                        <p:tgtEl>
                                          <p:spTgt spid="3277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box(out)">
                                      <p:cBhvr>
                                        <p:cTn id="12" dur="500"/>
                                        <p:tgtEl>
                                          <p:spTgt spid="3277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box(out)">
                                      <p:cBhvr>
                                        <p:cTn id="17" dur="500"/>
                                        <p:tgtEl>
                                          <p:spTgt spid="3277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755650" y="260350"/>
            <a:ext cx="8388350" cy="685800"/>
          </a:xfrm>
          <a:prstGeom prst="rect">
            <a:avLst/>
          </a:prstGeom>
          <a:noFill/>
          <a:ln w="9525">
            <a:noFill/>
            <a:miter lim="800000"/>
            <a:headEnd/>
            <a:tailEnd/>
          </a:ln>
        </p:spPr>
        <p:txBody>
          <a:bodyPr lIns="92075" tIns="46038" rIns="92075" bIns="46038"/>
          <a:lstStyle/>
          <a:p>
            <a:pPr marL="342900" indent="-342900" algn="ctr">
              <a:lnSpc>
                <a:spcPct val="90000"/>
              </a:lnSpc>
              <a:spcBef>
                <a:spcPct val="20000"/>
              </a:spcBef>
              <a:buClr>
                <a:schemeClr val="accent1"/>
              </a:buClr>
            </a:pPr>
            <a:r>
              <a:rPr lang="tr-TR" sz="6600" b="1" dirty="0">
                <a:latin typeface="Monotype Corsiva" pitchFamily="66" charset="0"/>
              </a:rPr>
              <a:t>BAŞARABİLMEK İÇİN </a:t>
            </a:r>
          </a:p>
        </p:txBody>
      </p:sp>
      <p:sp>
        <p:nvSpPr>
          <p:cNvPr id="10243" name="Rectangle 3"/>
          <p:cNvSpPr>
            <a:spLocks noChangeArrowheads="1"/>
          </p:cNvSpPr>
          <p:nvPr/>
        </p:nvSpPr>
        <p:spPr bwMode="auto">
          <a:xfrm>
            <a:off x="1116013" y="1951038"/>
            <a:ext cx="7696200" cy="4906962"/>
          </a:xfrm>
          <a:prstGeom prst="rect">
            <a:avLst/>
          </a:prstGeom>
          <a:noFill/>
          <a:ln w="9525">
            <a:noFill/>
            <a:miter lim="800000"/>
            <a:headEnd/>
            <a:tailEnd/>
          </a:ln>
        </p:spPr>
        <p:txBody>
          <a:bodyPr lIns="92075" tIns="46038" rIns="92075" bIns="46038"/>
          <a:lstStyle/>
          <a:p>
            <a:pPr marL="342900" indent="-342900" algn="ctr">
              <a:lnSpc>
                <a:spcPct val="90000"/>
              </a:lnSpc>
              <a:spcBef>
                <a:spcPct val="20000"/>
              </a:spcBef>
              <a:buClr>
                <a:schemeClr val="accent1"/>
              </a:buClr>
            </a:pPr>
            <a:r>
              <a:rPr lang="tr-TR" sz="3600" b="1" dirty="0">
                <a:solidFill>
                  <a:srgbClr val="0066FF"/>
                </a:solidFill>
                <a:latin typeface="Tahoma" pitchFamily="34" charset="0"/>
              </a:rPr>
              <a:t>ÖNCELİKLE</a:t>
            </a:r>
          </a:p>
        </p:txBody>
      </p:sp>
      <p:sp>
        <p:nvSpPr>
          <p:cNvPr id="10244" name="Rectangle 4"/>
          <p:cNvSpPr>
            <a:spLocks noChangeArrowheads="1"/>
          </p:cNvSpPr>
          <p:nvPr/>
        </p:nvSpPr>
        <p:spPr bwMode="auto">
          <a:xfrm>
            <a:off x="1116013" y="2743200"/>
            <a:ext cx="7696200" cy="685800"/>
          </a:xfrm>
          <a:prstGeom prst="rect">
            <a:avLst/>
          </a:prstGeom>
          <a:noFill/>
          <a:ln w="9525">
            <a:noFill/>
            <a:miter lim="800000"/>
            <a:headEnd/>
            <a:tailEnd/>
          </a:ln>
        </p:spPr>
        <p:txBody>
          <a:bodyPr lIns="92075" tIns="46038" rIns="92075" bIns="46038"/>
          <a:lstStyle/>
          <a:p>
            <a:pPr marL="342900" indent="-342900" algn="ctr">
              <a:lnSpc>
                <a:spcPct val="90000"/>
              </a:lnSpc>
              <a:spcBef>
                <a:spcPct val="20000"/>
              </a:spcBef>
              <a:buClr>
                <a:schemeClr val="accent1"/>
              </a:buClr>
            </a:pPr>
            <a:r>
              <a:rPr lang="tr-TR" sz="3600" b="1" dirty="0">
                <a:solidFill>
                  <a:srgbClr val="0066FF"/>
                </a:solidFill>
                <a:latin typeface="Tahoma" pitchFamily="34" charset="0"/>
              </a:rPr>
              <a:t>BAŞARACAĞINIZA</a:t>
            </a:r>
          </a:p>
        </p:txBody>
      </p:sp>
      <p:sp>
        <p:nvSpPr>
          <p:cNvPr id="10246" name="Rectangle 6" descr="Kalp (Çitf)"/>
          <p:cNvSpPr>
            <a:spLocks noChangeArrowheads="1"/>
          </p:cNvSpPr>
          <p:nvPr/>
        </p:nvSpPr>
        <p:spPr bwMode="auto">
          <a:xfrm>
            <a:off x="1265238" y="3500438"/>
            <a:ext cx="2514600" cy="1066800"/>
          </a:xfrm>
          <a:prstGeom prst="rect">
            <a:avLst/>
          </a:prstGeom>
          <a:blipFill dpi="0" rotWithShape="0">
            <a:blip r:embed="rId5" cstate="print"/>
            <a:srcRect/>
            <a:stretch>
              <a:fillRect/>
            </a:stretch>
          </a:blipFill>
          <a:ln w="9525">
            <a:solidFill>
              <a:schemeClr val="tx1"/>
            </a:solidFill>
            <a:miter lim="800000"/>
            <a:headEnd/>
            <a:tailEnd/>
          </a:ln>
        </p:spPr>
        <p:txBody>
          <a:bodyPr wrap="none" anchor="ctr"/>
          <a:lstStyle/>
          <a:p>
            <a:endParaRPr lang="tr-TR"/>
          </a:p>
        </p:txBody>
      </p:sp>
      <p:sp>
        <p:nvSpPr>
          <p:cNvPr id="10247" name="Text Box 7"/>
          <p:cNvSpPr txBox="1">
            <a:spLocks noChangeArrowheads="1"/>
          </p:cNvSpPr>
          <p:nvPr/>
        </p:nvSpPr>
        <p:spPr bwMode="auto">
          <a:xfrm>
            <a:off x="1136650" y="3778250"/>
            <a:ext cx="6172200" cy="641350"/>
          </a:xfrm>
          <a:prstGeom prst="rect">
            <a:avLst/>
          </a:prstGeom>
          <a:noFill/>
          <a:ln w="9525">
            <a:noFill/>
            <a:miter lim="800000"/>
            <a:headEnd/>
            <a:tailEnd/>
          </a:ln>
        </p:spPr>
        <p:txBody>
          <a:bodyPr lIns="92075" tIns="46038" rIns="92075" bIns="46038"/>
          <a:lstStyle/>
          <a:p>
            <a:pPr marL="342900" indent="-342900" algn="ctr">
              <a:lnSpc>
                <a:spcPct val="90000"/>
              </a:lnSpc>
              <a:spcBef>
                <a:spcPct val="20000"/>
              </a:spcBef>
              <a:buClr>
                <a:schemeClr val="accent1"/>
              </a:buClr>
            </a:pPr>
            <a:r>
              <a:rPr lang="tr-TR" sz="3600" b="1" dirty="0">
                <a:solidFill>
                  <a:srgbClr val="0066FF"/>
                </a:solidFill>
                <a:latin typeface="Tahoma" pitchFamily="34" charset="0"/>
              </a:rPr>
              <a:t>YÜREKTEN</a:t>
            </a:r>
          </a:p>
        </p:txBody>
      </p:sp>
      <p:sp>
        <p:nvSpPr>
          <p:cNvPr id="10248" name="Rectangle 8"/>
          <p:cNvSpPr>
            <a:spLocks noChangeArrowheads="1"/>
          </p:cNvSpPr>
          <p:nvPr/>
        </p:nvSpPr>
        <p:spPr bwMode="auto">
          <a:xfrm>
            <a:off x="1123950" y="4941888"/>
            <a:ext cx="7696200" cy="685800"/>
          </a:xfrm>
          <a:prstGeom prst="rect">
            <a:avLst/>
          </a:prstGeom>
          <a:noFill/>
          <a:ln w="9525">
            <a:noFill/>
            <a:miter lim="800000"/>
            <a:headEnd/>
            <a:tailEnd/>
          </a:ln>
        </p:spPr>
        <p:txBody>
          <a:bodyPr lIns="92075" tIns="46038" rIns="92075" bIns="46038"/>
          <a:lstStyle/>
          <a:p>
            <a:pPr marL="342900" indent="-342900" algn="ctr">
              <a:lnSpc>
                <a:spcPct val="90000"/>
              </a:lnSpc>
              <a:spcBef>
                <a:spcPct val="20000"/>
              </a:spcBef>
              <a:buClr>
                <a:schemeClr val="accent1"/>
              </a:buClr>
            </a:pPr>
            <a:r>
              <a:rPr lang="tr-TR" sz="3600" b="1">
                <a:solidFill>
                  <a:srgbClr val="0066FF"/>
                </a:solidFill>
                <a:latin typeface="Tahoma" pitchFamily="34" charset="0"/>
              </a:rPr>
              <a:t>İNANIN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iterate type="lt">
                                    <p:tmPct val="100000"/>
                                  </p:iterate>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75" fill="hold"/>
                                        <p:tgtEl>
                                          <p:spTgt spid="10242"/>
                                        </p:tgtEl>
                                        <p:attrNameLst>
                                          <p:attrName>ppt_x</p:attrName>
                                        </p:attrNameLst>
                                      </p:cBhvr>
                                      <p:tavLst>
                                        <p:tav tm="0">
                                          <p:val>
                                            <p:strVal val="#ppt_x"/>
                                          </p:val>
                                        </p:tav>
                                        <p:tav tm="100000">
                                          <p:val>
                                            <p:strVal val="#ppt_x"/>
                                          </p:val>
                                        </p:tav>
                                      </p:tavLst>
                                    </p:anim>
                                    <p:anim calcmode="lin" valueType="num">
                                      <p:cBhvr additive="base">
                                        <p:cTn id="8" dur="75" fill="hold"/>
                                        <p:tgtEl>
                                          <p:spTgt spid="102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TART.WAV"/>
                                        </p:tgtEl>
                                      </p:cMediaNode>
                                    </p:audio>
                                  </p:subTnLst>
                                </p:cTn>
                              </p:par>
                            </p:childTnLst>
                          </p:cTn>
                        </p:par>
                        <p:par>
                          <p:cTn id="9" fill="hold" nodeType="afterGroup">
                            <p:stCondLst>
                              <p:cond delay="1200"/>
                            </p:stCondLst>
                            <p:childTnLst>
                              <p:par>
                                <p:cTn id="10" presetID="2" presetClass="entr" presetSubtype="4" fill="hold" grpId="0" nodeType="afterEffect">
                                  <p:stCondLst>
                                    <p:cond delay="0"/>
                                  </p:stCondLst>
                                  <p:iterate type="lt">
                                    <p:tmPct val="100000"/>
                                  </p:iterate>
                                  <p:childTnLst>
                                    <p:set>
                                      <p:cBhvr>
                                        <p:cTn id="11" dur="1" fill="hold">
                                          <p:stCondLst>
                                            <p:cond delay="0"/>
                                          </p:stCondLst>
                                        </p:cTn>
                                        <p:tgtEl>
                                          <p:spTgt spid="10243"/>
                                        </p:tgtEl>
                                        <p:attrNameLst>
                                          <p:attrName>style.visibility</p:attrName>
                                        </p:attrNameLst>
                                      </p:cBhvr>
                                      <p:to>
                                        <p:strVal val="visible"/>
                                      </p:to>
                                    </p:set>
                                    <p:anim calcmode="lin" valueType="num">
                                      <p:cBhvr additive="base">
                                        <p:cTn id="12" dur="75" fill="hold"/>
                                        <p:tgtEl>
                                          <p:spTgt spid="10243"/>
                                        </p:tgtEl>
                                        <p:attrNameLst>
                                          <p:attrName>ppt_x</p:attrName>
                                        </p:attrNameLst>
                                      </p:cBhvr>
                                      <p:tavLst>
                                        <p:tav tm="0">
                                          <p:val>
                                            <p:strVal val="#ppt_x"/>
                                          </p:val>
                                        </p:tav>
                                        <p:tav tm="100000">
                                          <p:val>
                                            <p:strVal val="#ppt_x"/>
                                          </p:val>
                                        </p:tav>
                                      </p:tavLst>
                                    </p:anim>
                                    <p:anim calcmode="lin" valueType="num">
                                      <p:cBhvr additive="base">
                                        <p:cTn id="13" dur="75" fill="hold"/>
                                        <p:tgtEl>
                                          <p:spTgt spid="1024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START.WAV"/>
                                        </p:tgtEl>
                                      </p:cMediaNode>
                                    </p:audio>
                                  </p:subTnLst>
                                </p:cTn>
                              </p:par>
                            </p:childTnLst>
                          </p:cTn>
                        </p:par>
                        <p:par>
                          <p:cTn id="14" fill="hold" nodeType="afterGroup">
                            <p:stCondLst>
                              <p:cond delay="1875"/>
                            </p:stCondLst>
                            <p:childTnLst>
                              <p:par>
                                <p:cTn id="15" presetID="2" presetClass="entr" presetSubtype="4" fill="hold" grpId="0" nodeType="afterEffect">
                                  <p:stCondLst>
                                    <p:cond delay="0"/>
                                  </p:stCondLst>
                                  <p:iterate type="lt">
                                    <p:tmPct val="100000"/>
                                  </p:iterate>
                                  <p:childTnLst>
                                    <p:set>
                                      <p:cBhvr>
                                        <p:cTn id="16" dur="1" fill="hold">
                                          <p:stCondLst>
                                            <p:cond delay="0"/>
                                          </p:stCondLst>
                                        </p:cTn>
                                        <p:tgtEl>
                                          <p:spTgt spid="10244"/>
                                        </p:tgtEl>
                                        <p:attrNameLst>
                                          <p:attrName>style.visibility</p:attrName>
                                        </p:attrNameLst>
                                      </p:cBhvr>
                                      <p:to>
                                        <p:strVal val="visible"/>
                                      </p:to>
                                    </p:set>
                                    <p:anim calcmode="lin" valueType="num">
                                      <p:cBhvr additive="base">
                                        <p:cTn id="17" dur="75" fill="hold"/>
                                        <p:tgtEl>
                                          <p:spTgt spid="10244"/>
                                        </p:tgtEl>
                                        <p:attrNameLst>
                                          <p:attrName>ppt_x</p:attrName>
                                        </p:attrNameLst>
                                      </p:cBhvr>
                                      <p:tavLst>
                                        <p:tav tm="0">
                                          <p:val>
                                            <p:strVal val="#ppt_x"/>
                                          </p:val>
                                        </p:tav>
                                        <p:tav tm="100000">
                                          <p:val>
                                            <p:strVal val="#ppt_x"/>
                                          </p:val>
                                        </p:tav>
                                      </p:tavLst>
                                    </p:anim>
                                    <p:anim calcmode="lin" valueType="num">
                                      <p:cBhvr additive="base">
                                        <p:cTn id="18" dur="75" fill="hold"/>
                                        <p:tgtEl>
                                          <p:spTgt spid="1024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START.WAV"/>
                                        </p:tgtEl>
                                      </p:cMediaNode>
                                    </p:audio>
                                  </p:subTnLst>
                                </p:cTn>
                              </p:par>
                            </p:childTnLst>
                          </p:cTn>
                        </p:par>
                        <p:par>
                          <p:cTn id="19" fill="hold" nodeType="afterGroup">
                            <p:stCondLst>
                              <p:cond delay="2925"/>
                            </p:stCondLst>
                            <p:childTnLst>
                              <p:par>
                                <p:cTn id="20" presetID="2" presetClass="entr" presetSubtype="4" fill="hold" grpId="0" nodeType="afterEffect">
                                  <p:stCondLst>
                                    <p:cond delay="0"/>
                                  </p:stCondLst>
                                  <p:iterate type="lt">
                                    <p:tmPct val="100000"/>
                                  </p:iterate>
                                  <p:childTnLst>
                                    <p:set>
                                      <p:cBhvr>
                                        <p:cTn id="21" dur="1" fill="hold">
                                          <p:stCondLst>
                                            <p:cond delay="0"/>
                                          </p:stCondLst>
                                        </p:cTn>
                                        <p:tgtEl>
                                          <p:spTgt spid="10247"/>
                                        </p:tgtEl>
                                        <p:attrNameLst>
                                          <p:attrName>style.visibility</p:attrName>
                                        </p:attrNameLst>
                                      </p:cBhvr>
                                      <p:to>
                                        <p:strVal val="visible"/>
                                      </p:to>
                                    </p:set>
                                    <p:anim calcmode="lin" valueType="num">
                                      <p:cBhvr additive="base">
                                        <p:cTn id="22" dur="75" fill="hold"/>
                                        <p:tgtEl>
                                          <p:spTgt spid="10247"/>
                                        </p:tgtEl>
                                        <p:attrNameLst>
                                          <p:attrName>ppt_x</p:attrName>
                                        </p:attrNameLst>
                                      </p:cBhvr>
                                      <p:tavLst>
                                        <p:tav tm="0">
                                          <p:val>
                                            <p:strVal val="#ppt_x"/>
                                          </p:val>
                                        </p:tav>
                                        <p:tav tm="100000">
                                          <p:val>
                                            <p:strVal val="#ppt_x"/>
                                          </p:val>
                                        </p:tav>
                                      </p:tavLst>
                                    </p:anim>
                                    <p:anim calcmode="lin" valueType="num">
                                      <p:cBhvr additive="base">
                                        <p:cTn id="23" dur="75" fill="hold"/>
                                        <p:tgtEl>
                                          <p:spTgt spid="102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START.WAV"/>
                                        </p:tgtEl>
                                      </p:cMediaNode>
                                    </p:audio>
                                  </p:subTnLst>
                                </p:cTn>
                              </p:par>
                            </p:childTnLst>
                          </p:cTn>
                        </p:par>
                        <p:par>
                          <p:cTn id="24" fill="hold" nodeType="afterGroup">
                            <p:stCondLst>
                              <p:cond delay="3525"/>
                            </p:stCondLst>
                            <p:childTnLst>
                              <p:par>
                                <p:cTn id="25" presetID="23" presetClass="entr" presetSubtype="36" fill="hold" grpId="0" nodeType="afterEffect">
                                  <p:stCondLst>
                                    <p:cond delay="0"/>
                                  </p:stCondLst>
                                  <p:childTnLst>
                                    <p:set>
                                      <p:cBhvr>
                                        <p:cTn id="26" dur="1" fill="hold">
                                          <p:stCondLst>
                                            <p:cond delay="0"/>
                                          </p:stCondLst>
                                        </p:cTn>
                                        <p:tgtEl>
                                          <p:spTgt spid="10246"/>
                                        </p:tgtEl>
                                        <p:attrNameLst>
                                          <p:attrName>style.visibility</p:attrName>
                                        </p:attrNameLst>
                                      </p:cBhvr>
                                      <p:to>
                                        <p:strVal val="visible"/>
                                      </p:to>
                                    </p:set>
                                    <p:anim calcmode="lin" valueType="num">
                                      <p:cBhvr>
                                        <p:cTn id="27" dur="500" fill="hold"/>
                                        <p:tgtEl>
                                          <p:spTgt spid="10246"/>
                                        </p:tgtEl>
                                        <p:attrNameLst>
                                          <p:attrName>ppt_w</p:attrName>
                                        </p:attrNameLst>
                                      </p:cBhvr>
                                      <p:tavLst>
                                        <p:tav tm="0">
                                          <p:val>
                                            <p:strVal val="(6*min(max(#ppt_w*#ppt_h,.3),1)-7.4)/-.7*#ppt_w"/>
                                          </p:val>
                                        </p:tav>
                                        <p:tav tm="100000">
                                          <p:val>
                                            <p:strVal val="#ppt_w"/>
                                          </p:val>
                                        </p:tav>
                                      </p:tavLst>
                                    </p:anim>
                                    <p:anim calcmode="lin" valueType="num">
                                      <p:cBhvr>
                                        <p:cTn id="28" dur="500" fill="hold"/>
                                        <p:tgtEl>
                                          <p:spTgt spid="10246"/>
                                        </p:tgtEl>
                                        <p:attrNameLst>
                                          <p:attrName>ppt_h</p:attrName>
                                        </p:attrNameLst>
                                      </p:cBhvr>
                                      <p:tavLst>
                                        <p:tav tm="0">
                                          <p:val>
                                            <p:strVal val="(6*min(max(#ppt_w*#ppt_h,.3),1)-7.4)/-.7*#ppt_h"/>
                                          </p:val>
                                        </p:tav>
                                        <p:tav tm="100000">
                                          <p:val>
                                            <p:strVal val="#ppt_h"/>
                                          </p:val>
                                        </p:tav>
                                      </p:tavLst>
                                    </p:anim>
                                    <p:anim calcmode="lin" valueType="num">
                                      <p:cBhvr>
                                        <p:cTn id="29" dur="500" fill="hold"/>
                                        <p:tgtEl>
                                          <p:spTgt spid="10246"/>
                                        </p:tgtEl>
                                        <p:attrNameLst>
                                          <p:attrName>ppt_x</p:attrName>
                                        </p:attrNameLst>
                                      </p:cBhvr>
                                      <p:tavLst>
                                        <p:tav tm="0">
                                          <p:val>
                                            <p:fltVal val="0.5"/>
                                          </p:val>
                                        </p:tav>
                                        <p:tav tm="100000">
                                          <p:val>
                                            <p:strVal val="#ppt_x"/>
                                          </p:val>
                                        </p:tav>
                                      </p:tavLst>
                                    </p:anim>
                                    <p:anim calcmode="lin" valueType="num">
                                      <p:cBhvr>
                                        <p:cTn id="30" dur="500" fill="hold"/>
                                        <p:tgtEl>
                                          <p:spTgt spid="10246"/>
                                        </p:tgtEl>
                                        <p:attrNameLst>
                                          <p:attrName>ppt_y</p:attrName>
                                        </p:attrNameLst>
                                      </p:cBhvr>
                                      <p:tavLst>
                                        <p:tav tm="0">
                                          <p:val>
                                            <p:strVal val="1+(6*min(max(#ppt_w*#ppt_h,.3),1)-7.4)/-.7*#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drumroll.wav"/>
                                        </p:tgtEl>
                                      </p:cMediaNode>
                                    </p:audio>
                                  </p:subTnLst>
                                </p:cTn>
                              </p:par>
                            </p:childTnLst>
                          </p:cTn>
                        </p:par>
                        <p:par>
                          <p:cTn id="31" fill="hold" nodeType="afterGroup">
                            <p:stCondLst>
                              <p:cond delay="4025"/>
                            </p:stCondLst>
                            <p:childTnLst>
                              <p:par>
                                <p:cTn id="32" presetID="2" presetClass="entr" presetSubtype="4" fill="hold" grpId="0" nodeType="afterEffect">
                                  <p:stCondLst>
                                    <p:cond delay="0"/>
                                  </p:stCondLst>
                                  <p:iterate type="lt">
                                    <p:tmPct val="100000"/>
                                  </p:iterate>
                                  <p:childTnLst>
                                    <p:set>
                                      <p:cBhvr>
                                        <p:cTn id="33" dur="1" fill="hold">
                                          <p:stCondLst>
                                            <p:cond delay="0"/>
                                          </p:stCondLst>
                                        </p:cTn>
                                        <p:tgtEl>
                                          <p:spTgt spid="10248"/>
                                        </p:tgtEl>
                                        <p:attrNameLst>
                                          <p:attrName>style.visibility</p:attrName>
                                        </p:attrNameLst>
                                      </p:cBhvr>
                                      <p:to>
                                        <p:strVal val="visible"/>
                                      </p:to>
                                    </p:set>
                                    <p:anim calcmode="lin" valueType="num">
                                      <p:cBhvr additive="base">
                                        <p:cTn id="34" dur="75" fill="hold"/>
                                        <p:tgtEl>
                                          <p:spTgt spid="10248"/>
                                        </p:tgtEl>
                                        <p:attrNameLst>
                                          <p:attrName>ppt_x</p:attrName>
                                        </p:attrNameLst>
                                      </p:cBhvr>
                                      <p:tavLst>
                                        <p:tav tm="0">
                                          <p:val>
                                            <p:strVal val="#ppt_x"/>
                                          </p:val>
                                        </p:tav>
                                        <p:tav tm="100000">
                                          <p:val>
                                            <p:strVal val="#ppt_x"/>
                                          </p:val>
                                        </p:tav>
                                      </p:tavLst>
                                    </p:anim>
                                    <p:anim calcmode="lin" valueType="num">
                                      <p:cBhvr additive="base">
                                        <p:cTn id="35" dur="75" fill="hold"/>
                                        <p:tgtEl>
                                          <p:spTgt spid="102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STAR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autoUpdateAnimBg="0"/>
      <p:bldP spid="10244" grpId="0" autoUpdateAnimBg="0"/>
      <p:bldP spid="10246" grpId="0" animBg="1"/>
      <p:bldP spid="10247" grpId="0" autoUpdateAnimBg="0"/>
      <p:bldP spid="10248"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4 Altbilgi Yer Tutucusu"/>
          <p:cNvSpPr>
            <a:spLocks noGrp="1"/>
          </p:cNvSpPr>
          <p:nvPr>
            <p:ph type="ftr" sz="quarter" idx="11"/>
          </p:nvPr>
        </p:nvSpPr>
        <p:spPr>
          <a:noFill/>
        </p:spPr>
        <p:txBody>
          <a:bodyPr/>
          <a:lstStyle/>
          <a:p>
            <a:r>
              <a:rPr lang="en-US" altLang="tr-TR">
                <a:latin typeface="Arial" pitchFamily="34" charset="0"/>
              </a:rPr>
              <a:t> </a:t>
            </a:r>
          </a:p>
        </p:txBody>
      </p:sp>
      <p:sp>
        <p:nvSpPr>
          <p:cNvPr id="20483" name="5 Slayt Numarası Yer Tutucusu"/>
          <p:cNvSpPr>
            <a:spLocks noGrp="1"/>
          </p:cNvSpPr>
          <p:nvPr>
            <p:ph type="sldNum" sz="quarter" idx="12"/>
          </p:nvPr>
        </p:nvSpPr>
        <p:spPr>
          <a:noFill/>
        </p:spPr>
        <p:txBody>
          <a:bodyPr/>
          <a:lstStyle/>
          <a:p>
            <a:fld id="{9807A59F-9FEB-4ABB-BE97-CA792CE9DEDA}" type="slidenum">
              <a:rPr lang="en-US" altLang="tr-TR" smtClean="0">
                <a:latin typeface="Arial" pitchFamily="34" charset="0"/>
              </a:rPr>
              <a:pPr/>
              <a:t>57</a:t>
            </a:fld>
            <a:endParaRPr lang="en-US" altLang="tr-TR">
              <a:latin typeface="Arial" pitchFamily="34" charset="0"/>
            </a:endParaRPr>
          </a:p>
        </p:txBody>
      </p:sp>
      <p:sp>
        <p:nvSpPr>
          <p:cNvPr id="46082" name="Text Box 2"/>
          <p:cNvSpPr txBox="1">
            <a:spLocks noChangeArrowheads="1"/>
          </p:cNvSpPr>
          <p:nvPr/>
        </p:nvSpPr>
        <p:spPr bwMode="auto">
          <a:xfrm>
            <a:off x="755650" y="908050"/>
            <a:ext cx="6985000" cy="884238"/>
          </a:xfrm>
          <a:prstGeom prst="rect">
            <a:avLst/>
          </a:prstGeom>
          <a:noFill/>
          <a:ln w="9525">
            <a:noFill/>
            <a:miter lim="800000"/>
            <a:headEnd/>
            <a:tailEnd/>
          </a:ln>
        </p:spPr>
        <p:txBody>
          <a:bodyPr>
            <a:spAutoFit/>
          </a:bodyPr>
          <a:lstStyle/>
          <a:p>
            <a:pPr algn="ctr">
              <a:spcBef>
                <a:spcPct val="50000"/>
              </a:spcBef>
            </a:pPr>
            <a:r>
              <a:rPr lang="tr-TR" altLang="tr-TR" sz="2400">
                <a:solidFill>
                  <a:srgbClr val="0033CC"/>
                </a:solidFill>
                <a:latin typeface="Comic Sans MS" pitchFamily="66" charset="0"/>
              </a:rPr>
              <a:t>İNANDIĞINIZ ZAMAN </a:t>
            </a:r>
            <a:r>
              <a:rPr lang="tr-TR" altLang="tr-TR" sz="2800">
                <a:solidFill>
                  <a:srgbClr val="FF0000"/>
                </a:solidFill>
                <a:latin typeface="Comic Sans MS" pitchFamily="66" charset="0"/>
              </a:rPr>
              <a:t>AKLINIZ</a:t>
            </a:r>
            <a:r>
              <a:rPr lang="tr-TR" altLang="tr-TR" sz="2800">
                <a:solidFill>
                  <a:srgbClr val="0033CC"/>
                </a:solidFill>
                <a:latin typeface="Comic Sans MS" pitchFamily="66" charset="0"/>
              </a:rPr>
              <a:t> </a:t>
            </a:r>
            <a:r>
              <a:rPr lang="tr-TR" altLang="tr-TR" sz="2400">
                <a:solidFill>
                  <a:srgbClr val="0033CC"/>
                </a:solidFill>
                <a:latin typeface="Comic Sans MS" pitchFamily="66" charset="0"/>
              </a:rPr>
              <a:t>O ŞEYİ YAPMANIN YOLUNU BULUR.</a:t>
            </a:r>
          </a:p>
        </p:txBody>
      </p:sp>
      <p:sp>
        <p:nvSpPr>
          <p:cNvPr id="46083" name="AutoShape 3"/>
          <p:cNvSpPr>
            <a:spLocks noChangeArrowheads="1"/>
          </p:cNvSpPr>
          <p:nvPr/>
        </p:nvSpPr>
        <p:spPr bwMode="auto">
          <a:xfrm>
            <a:off x="2627313" y="2781300"/>
            <a:ext cx="6048375" cy="3671888"/>
          </a:xfrm>
          <a:prstGeom prst="star8">
            <a:avLst>
              <a:gd name="adj" fmla="val 38250"/>
            </a:avLst>
          </a:prstGeom>
          <a:solidFill>
            <a:schemeClr val="accent1"/>
          </a:solidFill>
          <a:ln w="9525">
            <a:solidFill>
              <a:schemeClr val="tx1"/>
            </a:solidFill>
            <a:miter lim="800000"/>
            <a:headEnd/>
            <a:tailEnd/>
          </a:ln>
        </p:spPr>
        <p:txBody>
          <a:bodyPr wrap="none" anchor="ctr"/>
          <a:lstStyle/>
          <a:p>
            <a:pPr algn="ctr"/>
            <a:r>
              <a:rPr lang="tr-TR" altLang="tr-TR" sz="2000" b="1">
                <a:latin typeface="Comic Sans MS" pitchFamily="66" charset="0"/>
              </a:rPr>
              <a:t>BİR ŞEYİN YAPILABİLECEĞİNE </a:t>
            </a:r>
          </a:p>
          <a:p>
            <a:pPr algn="ctr"/>
            <a:r>
              <a:rPr lang="tr-TR" altLang="tr-TR" sz="2000" b="1">
                <a:latin typeface="Comic Sans MS" pitchFamily="66" charset="0"/>
              </a:rPr>
              <a:t>GERÇEKTEN İNANDIĞINIZDA </a:t>
            </a:r>
          </a:p>
          <a:p>
            <a:pPr algn="ctr"/>
            <a:r>
              <a:rPr lang="tr-TR" altLang="tr-TR" sz="2000" b="1">
                <a:solidFill>
                  <a:srgbClr val="FF0000"/>
                </a:solidFill>
                <a:latin typeface="Comic Sans MS" pitchFamily="66" charset="0"/>
              </a:rPr>
              <a:t>AKLINIZ </a:t>
            </a:r>
          </a:p>
          <a:p>
            <a:pPr algn="ctr"/>
            <a:r>
              <a:rPr lang="tr-TR" altLang="tr-TR" sz="2000" b="1">
                <a:latin typeface="Comic Sans MS" pitchFamily="66" charset="0"/>
              </a:rPr>
              <a:t>ONU YAPMAK ÜZERE</a:t>
            </a:r>
          </a:p>
          <a:p>
            <a:pPr algn="ctr"/>
            <a:r>
              <a:rPr lang="tr-TR" altLang="tr-TR" sz="2000" b="1">
                <a:latin typeface="Comic Sans MS" pitchFamily="66" charset="0"/>
              </a:rPr>
              <a:t>ÇÖZÜMLER BULMANIZA </a:t>
            </a:r>
          </a:p>
          <a:p>
            <a:pPr algn="ctr"/>
            <a:r>
              <a:rPr lang="tr-TR" altLang="tr-TR" sz="2000" b="1">
                <a:latin typeface="Comic Sans MS" pitchFamily="66" charset="0"/>
              </a:rPr>
              <a:t>YARDIM ETMEK İÇİN</a:t>
            </a:r>
          </a:p>
          <a:p>
            <a:pPr algn="ctr"/>
            <a:r>
              <a:rPr lang="tr-TR" altLang="tr-TR" sz="2000" b="1">
                <a:latin typeface="Comic Sans MS" pitchFamily="66" charset="0"/>
              </a:rPr>
              <a:t>ÇALIŞMAYA BAŞLAR. </a:t>
            </a:r>
          </a:p>
        </p:txBody>
      </p:sp>
      <p:sp>
        <p:nvSpPr>
          <p:cNvPr id="46084" name="AutoShape 4"/>
          <p:cNvSpPr>
            <a:spLocks noChangeArrowheads="1"/>
          </p:cNvSpPr>
          <p:nvPr/>
        </p:nvSpPr>
        <p:spPr bwMode="auto">
          <a:xfrm>
            <a:off x="323850" y="2060575"/>
            <a:ext cx="2952750" cy="2665413"/>
          </a:xfrm>
          <a:prstGeom prst="wedgeEllipseCallout">
            <a:avLst>
              <a:gd name="adj1" fmla="val -19625"/>
              <a:gd name="adj2" fmla="val 81685"/>
            </a:avLst>
          </a:prstGeom>
          <a:solidFill>
            <a:schemeClr val="accent1"/>
          </a:solidFill>
          <a:ln w="9525">
            <a:solidFill>
              <a:schemeClr val="tx1"/>
            </a:solidFill>
            <a:miter lim="800000"/>
            <a:headEnd/>
            <a:tailEnd/>
          </a:ln>
          <a:effectLst/>
        </p:spPr>
        <p:txBody>
          <a:bodyPr wrap="none" anchor="ctr"/>
          <a:lstStyle/>
          <a:p>
            <a:pPr algn="ctr">
              <a:defRPr/>
            </a:pPr>
            <a:r>
              <a:rPr lang="tr-TR" b="1">
                <a:effectLst>
                  <a:outerShdw blurRad="38100" dist="38100" dir="2700000" algn="tl">
                    <a:srgbClr val="FFFFFF"/>
                  </a:outerShdw>
                </a:effectLst>
                <a:latin typeface="Comic Sans MS" pitchFamily="66" charset="0"/>
              </a:rPr>
              <a:t>BİR ŞEYİN </a:t>
            </a:r>
          </a:p>
          <a:p>
            <a:pPr algn="ctr">
              <a:defRPr/>
            </a:pPr>
            <a:r>
              <a:rPr lang="tr-TR" b="1">
                <a:effectLst>
                  <a:outerShdw blurRad="38100" dist="38100" dir="2700000" algn="tl">
                    <a:srgbClr val="FFFFFF"/>
                  </a:outerShdw>
                </a:effectLst>
                <a:latin typeface="Comic Sans MS" pitchFamily="66" charset="0"/>
              </a:rPr>
              <a:t>YAPILABİLECEĞİNE </a:t>
            </a:r>
          </a:p>
          <a:p>
            <a:pPr algn="ctr">
              <a:defRPr/>
            </a:pPr>
            <a:r>
              <a:rPr lang="tr-TR" b="1">
                <a:effectLst>
                  <a:outerShdw blurRad="38100" dist="38100" dir="2700000" algn="tl">
                    <a:srgbClr val="FFFFFF"/>
                  </a:outerShdw>
                </a:effectLst>
                <a:latin typeface="Comic Sans MS" pitchFamily="66" charset="0"/>
              </a:rPr>
              <a:t>İNANMIYORSANIZ </a:t>
            </a:r>
          </a:p>
          <a:p>
            <a:pPr algn="ctr">
              <a:defRPr/>
            </a:pPr>
            <a:r>
              <a:rPr lang="tr-TR" b="1">
                <a:effectLst>
                  <a:outerShdw blurRad="38100" dist="38100" dir="2700000" algn="tl">
                    <a:srgbClr val="FFFFFF"/>
                  </a:outerShdw>
                </a:effectLst>
                <a:latin typeface="Comic Sans MS" pitchFamily="66" charset="0"/>
              </a:rPr>
              <a:t>BEYNİNİZ </a:t>
            </a:r>
          </a:p>
          <a:p>
            <a:pPr algn="ctr">
              <a:defRPr/>
            </a:pPr>
            <a:r>
              <a:rPr lang="tr-TR" b="1">
                <a:effectLst>
                  <a:outerShdw blurRad="38100" dist="38100" dir="2700000" algn="tl">
                    <a:srgbClr val="FFFFFF"/>
                  </a:outerShdw>
                </a:effectLst>
                <a:latin typeface="Comic Sans MS" pitchFamily="66" charset="0"/>
              </a:rPr>
              <a:t>BUNU İSPAT ETMEK</a:t>
            </a:r>
          </a:p>
          <a:p>
            <a:pPr algn="ctr">
              <a:defRPr/>
            </a:pPr>
            <a:r>
              <a:rPr lang="tr-TR" b="1">
                <a:effectLst>
                  <a:outerShdw blurRad="38100" dist="38100" dir="2700000" algn="tl">
                    <a:srgbClr val="FFFFFF"/>
                  </a:outerShdw>
                </a:effectLst>
                <a:latin typeface="Comic Sans MS" pitchFamily="66" charset="0"/>
              </a:rPr>
              <a:t>İÇİN ÇALIŞIR. </a:t>
            </a:r>
          </a:p>
        </p:txBody>
      </p:sp>
    </p:spTree>
  </p:cSld>
  <p:clrMapOvr>
    <a:masterClrMapping/>
  </p:clrMapOvr>
  <p:transition advClick="0" advTm="30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6082"/>
                                        </p:tgtEl>
                                        <p:attrNameLst>
                                          <p:attrName>style.visibility</p:attrName>
                                        </p:attrNameLst>
                                      </p:cBhvr>
                                      <p:to>
                                        <p:strVal val="visible"/>
                                      </p:to>
                                    </p:set>
                                    <p:anim calcmode="discrete" valueType="clr">
                                      <p:cBhvr override="childStyle">
                                        <p:cTn id="7" dur="80"/>
                                        <p:tgtEl>
                                          <p:spTgt spid="4608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6082"/>
                                        </p:tgtEl>
                                        <p:attrNameLst>
                                          <p:attrName>fillcolor</p:attrName>
                                        </p:attrNameLst>
                                      </p:cBhvr>
                                      <p:tavLst>
                                        <p:tav tm="0">
                                          <p:val>
                                            <p:clrVal>
                                              <a:schemeClr val="accent2"/>
                                            </p:clrVal>
                                          </p:val>
                                        </p:tav>
                                        <p:tav tm="50000">
                                          <p:val>
                                            <p:clrVal>
                                              <a:schemeClr val="hlink"/>
                                            </p:clrVal>
                                          </p:val>
                                        </p:tav>
                                      </p:tavLst>
                                    </p:anim>
                                    <p:set>
                                      <p:cBhvr>
                                        <p:cTn id="9" dur="80"/>
                                        <p:tgtEl>
                                          <p:spTgt spid="4608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46084"/>
                                        </p:tgtEl>
                                        <p:attrNameLst>
                                          <p:attrName>style.visibility</p:attrName>
                                        </p:attrNameLst>
                                      </p:cBhvr>
                                      <p:to>
                                        <p:strVal val="visible"/>
                                      </p:to>
                                    </p:set>
                                    <p:anim calcmode="lin" valueType="num">
                                      <p:cBhvr>
                                        <p:cTn id="14" dur="1000" fill="hold"/>
                                        <p:tgtEl>
                                          <p:spTgt spid="46084"/>
                                        </p:tgtEl>
                                        <p:attrNameLst>
                                          <p:attrName>ppt_w</p:attrName>
                                        </p:attrNameLst>
                                      </p:cBhvr>
                                      <p:tavLst>
                                        <p:tav tm="0">
                                          <p:val>
                                            <p:fltVal val="0"/>
                                          </p:val>
                                        </p:tav>
                                        <p:tav tm="100000">
                                          <p:val>
                                            <p:strVal val="#ppt_w"/>
                                          </p:val>
                                        </p:tav>
                                      </p:tavLst>
                                    </p:anim>
                                    <p:anim calcmode="lin" valueType="num">
                                      <p:cBhvr>
                                        <p:cTn id="15" dur="1000" fill="hold"/>
                                        <p:tgtEl>
                                          <p:spTgt spid="46084"/>
                                        </p:tgtEl>
                                        <p:attrNameLst>
                                          <p:attrName>ppt_h</p:attrName>
                                        </p:attrNameLst>
                                      </p:cBhvr>
                                      <p:tavLst>
                                        <p:tav tm="0">
                                          <p:val>
                                            <p:fltVal val="0"/>
                                          </p:val>
                                        </p:tav>
                                        <p:tav tm="100000">
                                          <p:val>
                                            <p:strVal val="#ppt_h"/>
                                          </p:val>
                                        </p:tav>
                                      </p:tavLst>
                                    </p:anim>
                                    <p:anim calcmode="lin" valueType="num">
                                      <p:cBhvr>
                                        <p:cTn id="16" dur="1000" fill="hold"/>
                                        <p:tgtEl>
                                          <p:spTgt spid="46084"/>
                                        </p:tgtEl>
                                        <p:attrNameLst>
                                          <p:attrName>style.rotation</p:attrName>
                                        </p:attrNameLst>
                                      </p:cBhvr>
                                      <p:tavLst>
                                        <p:tav tm="0">
                                          <p:val>
                                            <p:fltVal val="90"/>
                                          </p:val>
                                        </p:tav>
                                        <p:tav tm="100000">
                                          <p:val>
                                            <p:fltVal val="0"/>
                                          </p:val>
                                        </p:tav>
                                      </p:tavLst>
                                    </p:anim>
                                    <p:animEffect transition="in" filter="fade">
                                      <p:cBhvr>
                                        <p:cTn id="17" dur="1000"/>
                                        <p:tgtEl>
                                          <p:spTgt spid="460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1" presetClass="entr" presetSubtype="0" fill="hold" grpId="0" nodeType="clickEffect">
                                  <p:stCondLst>
                                    <p:cond delay="0"/>
                                  </p:stCondLst>
                                  <p:iterate type="lt">
                                    <p:tmPct val="5000"/>
                                  </p:iterate>
                                  <p:childTnLst>
                                    <p:set>
                                      <p:cBhvr>
                                        <p:cTn id="21" dur="1" fill="hold">
                                          <p:stCondLst>
                                            <p:cond delay="0"/>
                                          </p:stCondLst>
                                        </p:cTn>
                                        <p:tgtEl>
                                          <p:spTgt spid="46083"/>
                                        </p:tgtEl>
                                        <p:attrNameLst>
                                          <p:attrName>style.visibility</p:attrName>
                                        </p:attrNameLst>
                                      </p:cBhvr>
                                      <p:to>
                                        <p:strVal val="visible"/>
                                      </p:to>
                                    </p:set>
                                    <p:anim calcmode="lin" valueType="num">
                                      <p:cBhvr>
                                        <p:cTn id="22" dur="1000" fill="hold"/>
                                        <p:tgtEl>
                                          <p:spTgt spid="46083"/>
                                        </p:tgtEl>
                                        <p:attrNameLst>
                                          <p:attrName>ppt_w</p:attrName>
                                        </p:attrNameLst>
                                      </p:cBhvr>
                                      <p:tavLst>
                                        <p:tav tm="0">
                                          <p:val>
                                            <p:fltVal val="0"/>
                                          </p:val>
                                        </p:tav>
                                        <p:tav tm="100000">
                                          <p:val>
                                            <p:strVal val="#ppt_w"/>
                                          </p:val>
                                        </p:tav>
                                      </p:tavLst>
                                    </p:anim>
                                    <p:anim calcmode="lin" valueType="num">
                                      <p:cBhvr>
                                        <p:cTn id="23" dur="1000" fill="hold"/>
                                        <p:tgtEl>
                                          <p:spTgt spid="46083"/>
                                        </p:tgtEl>
                                        <p:attrNameLst>
                                          <p:attrName>ppt_h</p:attrName>
                                        </p:attrNameLst>
                                      </p:cBhvr>
                                      <p:tavLst>
                                        <p:tav tm="0">
                                          <p:val>
                                            <p:fltVal val="0"/>
                                          </p:val>
                                        </p:tav>
                                        <p:tav tm="100000">
                                          <p:val>
                                            <p:strVal val="#ppt_h"/>
                                          </p:val>
                                        </p:tav>
                                      </p:tavLst>
                                    </p:anim>
                                    <p:anim calcmode="lin" valueType="num">
                                      <p:cBhvr>
                                        <p:cTn id="24" dur="1000" fill="hold"/>
                                        <p:tgtEl>
                                          <p:spTgt spid="46083"/>
                                        </p:tgtEl>
                                        <p:attrNameLst>
                                          <p:attrName>style.rotation</p:attrName>
                                        </p:attrNameLst>
                                      </p:cBhvr>
                                      <p:tavLst>
                                        <p:tav tm="0">
                                          <p:val>
                                            <p:fltVal val="90"/>
                                          </p:val>
                                        </p:tav>
                                        <p:tav tm="100000">
                                          <p:val>
                                            <p:fltVal val="0"/>
                                          </p:val>
                                        </p:tav>
                                      </p:tavLst>
                                    </p:anim>
                                    <p:animEffect transition="in" filter="fade">
                                      <p:cBhvr>
                                        <p:cTn id="25" dur="10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animBg="1"/>
      <p:bldP spid="4608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3276600" y="3357563"/>
            <a:ext cx="5527675" cy="2735262"/>
          </a:xfrm>
          <a:noFill/>
        </p:spPr>
        <p:txBody>
          <a:bodyPr/>
          <a:lstStyle/>
          <a:p>
            <a:pPr eaLnBrk="1" hangingPunct="1"/>
            <a:br>
              <a:rPr lang="tr-TR" sz="3000">
                <a:solidFill>
                  <a:srgbClr val="CCFFCC"/>
                </a:solidFill>
              </a:rPr>
            </a:br>
            <a:r>
              <a:rPr lang="tr-TR" sz="3000" b="1">
                <a:solidFill>
                  <a:srgbClr val="66FFFF"/>
                </a:solidFill>
              </a:rPr>
              <a:t>Edison</a:t>
            </a:r>
            <a:r>
              <a:rPr lang="tr-TR" sz="3000">
                <a:solidFill>
                  <a:srgbClr val="66FFFF"/>
                </a:solidFill>
              </a:rPr>
              <a:t>:</a:t>
            </a:r>
            <a:r>
              <a:rPr lang="tr-TR" sz="3000">
                <a:solidFill>
                  <a:srgbClr val="CCFFCC"/>
                </a:solidFill>
              </a:rPr>
              <a:t>  </a:t>
            </a:r>
            <a:r>
              <a:rPr lang="tr-TR" sz="3000">
                <a:solidFill>
                  <a:srgbClr val="FF9933"/>
                </a:solidFill>
              </a:rPr>
              <a:t>“Hayır, başarısız olmadık , yapmamamız gereken  700 şey öğrendik.”</a:t>
            </a:r>
            <a:r>
              <a:rPr lang="tr-TR" sz="3000">
                <a:solidFill>
                  <a:srgbClr val="CCFFCC"/>
                </a:solidFill>
              </a:rPr>
              <a:t> </a:t>
            </a:r>
            <a:br>
              <a:rPr lang="tr-TR" sz="3000">
                <a:solidFill>
                  <a:srgbClr val="CCFFCC"/>
                </a:solidFill>
              </a:rPr>
            </a:br>
            <a:r>
              <a:rPr lang="tr-TR" sz="2500" b="1">
                <a:solidFill>
                  <a:srgbClr val="CCFFCC"/>
                </a:solidFill>
              </a:rPr>
              <a:t>diye cevap veriyor.</a:t>
            </a:r>
          </a:p>
        </p:txBody>
      </p:sp>
      <p:grpSp>
        <p:nvGrpSpPr>
          <p:cNvPr id="2" name="Group 3"/>
          <p:cNvGrpSpPr>
            <a:grpSpLocks/>
          </p:cNvGrpSpPr>
          <p:nvPr/>
        </p:nvGrpSpPr>
        <p:grpSpPr bwMode="auto">
          <a:xfrm>
            <a:off x="1116013" y="3357563"/>
            <a:ext cx="1914525" cy="2286000"/>
            <a:chOff x="4272" y="0"/>
            <a:chExt cx="1206" cy="1440"/>
          </a:xfrm>
        </p:grpSpPr>
        <p:sp>
          <p:nvSpPr>
            <p:cNvPr id="43016" name="Freeform 4"/>
            <p:cNvSpPr>
              <a:spLocks/>
            </p:cNvSpPr>
            <p:nvPr/>
          </p:nvSpPr>
          <p:spPr bwMode="auto">
            <a:xfrm>
              <a:off x="4305" y="833"/>
              <a:ext cx="1173" cy="607"/>
            </a:xfrm>
            <a:custGeom>
              <a:avLst/>
              <a:gdLst>
                <a:gd name="T0" fmla="*/ 726 w 1173"/>
                <a:gd name="T1" fmla="*/ 20 h 607"/>
                <a:gd name="T2" fmla="*/ 779 w 1173"/>
                <a:gd name="T3" fmla="*/ 49 h 607"/>
                <a:gd name="T4" fmla="*/ 837 w 1173"/>
                <a:gd name="T5" fmla="*/ 78 h 607"/>
                <a:gd name="T6" fmla="*/ 894 w 1173"/>
                <a:gd name="T7" fmla="*/ 115 h 607"/>
                <a:gd name="T8" fmla="*/ 947 w 1173"/>
                <a:gd name="T9" fmla="*/ 152 h 607"/>
                <a:gd name="T10" fmla="*/ 988 w 1173"/>
                <a:gd name="T11" fmla="*/ 180 h 607"/>
                <a:gd name="T12" fmla="*/ 1038 w 1173"/>
                <a:gd name="T13" fmla="*/ 213 h 607"/>
                <a:gd name="T14" fmla="*/ 1075 w 1173"/>
                <a:gd name="T15" fmla="*/ 246 h 607"/>
                <a:gd name="T16" fmla="*/ 1091 w 1173"/>
                <a:gd name="T17" fmla="*/ 279 h 607"/>
                <a:gd name="T18" fmla="*/ 1111 w 1173"/>
                <a:gd name="T19" fmla="*/ 336 h 607"/>
                <a:gd name="T20" fmla="*/ 1132 w 1173"/>
                <a:gd name="T21" fmla="*/ 414 h 607"/>
                <a:gd name="T22" fmla="*/ 1148 w 1173"/>
                <a:gd name="T23" fmla="*/ 492 h 607"/>
                <a:gd name="T24" fmla="*/ 1173 w 1173"/>
                <a:gd name="T25" fmla="*/ 607 h 607"/>
                <a:gd name="T26" fmla="*/ 0 w 1173"/>
                <a:gd name="T27" fmla="*/ 607 h 607"/>
                <a:gd name="T28" fmla="*/ 0 w 1173"/>
                <a:gd name="T29" fmla="*/ 115 h 607"/>
                <a:gd name="T30" fmla="*/ 53 w 1173"/>
                <a:gd name="T31" fmla="*/ 90 h 607"/>
                <a:gd name="T32" fmla="*/ 111 w 1173"/>
                <a:gd name="T33" fmla="*/ 70 h 607"/>
                <a:gd name="T34" fmla="*/ 160 w 1173"/>
                <a:gd name="T35" fmla="*/ 49 h 607"/>
                <a:gd name="T36" fmla="*/ 209 w 1173"/>
                <a:gd name="T37" fmla="*/ 29 h 607"/>
                <a:gd name="T38" fmla="*/ 250 w 1173"/>
                <a:gd name="T39" fmla="*/ 20 h 607"/>
                <a:gd name="T40" fmla="*/ 316 w 1173"/>
                <a:gd name="T41" fmla="*/ 0 h 607"/>
                <a:gd name="T42" fmla="*/ 726 w 1173"/>
                <a:gd name="T43" fmla="*/ 20 h 6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73"/>
                <a:gd name="T67" fmla="*/ 0 h 607"/>
                <a:gd name="T68" fmla="*/ 1173 w 1173"/>
                <a:gd name="T69" fmla="*/ 607 h 60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73" h="607">
                  <a:moveTo>
                    <a:pt x="726" y="20"/>
                  </a:moveTo>
                  <a:lnTo>
                    <a:pt x="779" y="49"/>
                  </a:lnTo>
                  <a:lnTo>
                    <a:pt x="837" y="78"/>
                  </a:lnTo>
                  <a:lnTo>
                    <a:pt x="894" y="115"/>
                  </a:lnTo>
                  <a:lnTo>
                    <a:pt x="947" y="152"/>
                  </a:lnTo>
                  <a:lnTo>
                    <a:pt x="988" y="180"/>
                  </a:lnTo>
                  <a:lnTo>
                    <a:pt x="1038" y="213"/>
                  </a:lnTo>
                  <a:lnTo>
                    <a:pt x="1075" y="246"/>
                  </a:lnTo>
                  <a:lnTo>
                    <a:pt x="1091" y="279"/>
                  </a:lnTo>
                  <a:lnTo>
                    <a:pt x="1111" y="336"/>
                  </a:lnTo>
                  <a:lnTo>
                    <a:pt x="1132" y="414"/>
                  </a:lnTo>
                  <a:lnTo>
                    <a:pt x="1148" y="492"/>
                  </a:lnTo>
                  <a:lnTo>
                    <a:pt x="1173" y="607"/>
                  </a:lnTo>
                  <a:lnTo>
                    <a:pt x="0" y="607"/>
                  </a:lnTo>
                  <a:lnTo>
                    <a:pt x="0" y="115"/>
                  </a:lnTo>
                  <a:lnTo>
                    <a:pt x="53" y="90"/>
                  </a:lnTo>
                  <a:lnTo>
                    <a:pt x="111" y="70"/>
                  </a:lnTo>
                  <a:lnTo>
                    <a:pt x="160" y="49"/>
                  </a:lnTo>
                  <a:lnTo>
                    <a:pt x="209" y="29"/>
                  </a:lnTo>
                  <a:lnTo>
                    <a:pt x="250" y="20"/>
                  </a:lnTo>
                  <a:lnTo>
                    <a:pt x="316" y="0"/>
                  </a:lnTo>
                  <a:lnTo>
                    <a:pt x="726" y="20"/>
                  </a:lnTo>
                  <a:close/>
                </a:path>
              </a:pathLst>
            </a:custGeom>
            <a:solidFill>
              <a:schemeClr val="bg2"/>
            </a:solidFill>
            <a:ln w="9525">
              <a:noFill/>
              <a:round/>
              <a:headEnd/>
              <a:tailEnd/>
            </a:ln>
          </p:spPr>
          <p:txBody>
            <a:bodyPr/>
            <a:lstStyle/>
            <a:p>
              <a:endParaRPr lang="tr-TR"/>
            </a:p>
          </p:txBody>
        </p:sp>
        <p:sp>
          <p:nvSpPr>
            <p:cNvPr id="43017" name="Freeform 5"/>
            <p:cNvSpPr>
              <a:spLocks/>
            </p:cNvSpPr>
            <p:nvPr/>
          </p:nvSpPr>
          <p:spPr bwMode="auto">
            <a:xfrm>
              <a:off x="4305" y="833"/>
              <a:ext cx="1173" cy="607"/>
            </a:xfrm>
            <a:custGeom>
              <a:avLst/>
              <a:gdLst>
                <a:gd name="T0" fmla="*/ 726 w 1173"/>
                <a:gd name="T1" fmla="*/ 20 h 607"/>
                <a:gd name="T2" fmla="*/ 779 w 1173"/>
                <a:gd name="T3" fmla="*/ 49 h 607"/>
                <a:gd name="T4" fmla="*/ 837 w 1173"/>
                <a:gd name="T5" fmla="*/ 78 h 607"/>
                <a:gd name="T6" fmla="*/ 894 w 1173"/>
                <a:gd name="T7" fmla="*/ 115 h 607"/>
                <a:gd name="T8" fmla="*/ 947 w 1173"/>
                <a:gd name="T9" fmla="*/ 152 h 607"/>
                <a:gd name="T10" fmla="*/ 988 w 1173"/>
                <a:gd name="T11" fmla="*/ 180 h 607"/>
                <a:gd name="T12" fmla="*/ 1038 w 1173"/>
                <a:gd name="T13" fmla="*/ 213 h 607"/>
                <a:gd name="T14" fmla="*/ 1075 w 1173"/>
                <a:gd name="T15" fmla="*/ 246 h 607"/>
                <a:gd name="T16" fmla="*/ 1091 w 1173"/>
                <a:gd name="T17" fmla="*/ 279 h 607"/>
                <a:gd name="T18" fmla="*/ 1111 w 1173"/>
                <a:gd name="T19" fmla="*/ 336 h 607"/>
                <a:gd name="T20" fmla="*/ 1132 w 1173"/>
                <a:gd name="T21" fmla="*/ 414 h 607"/>
                <a:gd name="T22" fmla="*/ 1148 w 1173"/>
                <a:gd name="T23" fmla="*/ 492 h 607"/>
                <a:gd name="T24" fmla="*/ 1173 w 1173"/>
                <a:gd name="T25" fmla="*/ 607 h 607"/>
                <a:gd name="T26" fmla="*/ 0 w 1173"/>
                <a:gd name="T27" fmla="*/ 607 h 607"/>
                <a:gd name="T28" fmla="*/ 0 w 1173"/>
                <a:gd name="T29" fmla="*/ 115 h 607"/>
                <a:gd name="T30" fmla="*/ 53 w 1173"/>
                <a:gd name="T31" fmla="*/ 90 h 607"/>
                <a:gd name="T32" fmla="*/ 111 w 1173"/>
                <a:gd name="T33" fmla="*/ 70 h 607"/>
                <a:gd name="T34" fmla="*/ 160 w 1173"/>
                <a:gd name="T35" fmla="*/ 49 h 607"/>
                <a:gd name="T36" fmla="*/ 209 w 1173"/>
                <a:gd name="T37" fmla="*/ 29 h 607"/>
                <a:gd name="T38" fmla="*/ 250 w 1173"/>
                <a:gd name="T39" fmla="*/ 20 h 607"/>
                <a:gd name="T40" fmla="*/ 316 w 1173"/>
                <a:gd name="T41" fmla="*/ 0 h 607"/>
                <a:gd name="T42" fmla="*/ 726 w 1173"/>
                <a:gd name="T43" fmla="*/ 20 h 6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73"/>
                <a:gd name="T67" fmla="*/ 0 h 607"/>
                <a:gd name="T68" fmla="*/ 1173 w 1173"/>
                <a:gd name="T69" fmla="*/ 607 h 60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73" h="607">
                  <a:moveTo>
                    <a:pt x="726" y="20"/>
                  </a:moveTo>
                  <a:lnTo>
                    <a:pt x="779" y="49"/>
                  </a:lnTo>
                  <a:lnTo>
                    <a:pt x="837" y="78"/>
                  </a:lnTo>
                  <a:lnTo>
                    <a:pt x="894" y="115"/>
                  </a:lnTo>
                  <a:lnTo>
                    <a:pt x="947" y="152"/>
                  </a:lnTo>
                  <a:lnTo>
                    <a:pt x="988" y="180"/>
                  </a:lnTo>
                  <a:lnTo>
                    <a:pt x="1038" y="213"/>
                  </a:lnTo>
                  <a:lnTo>
                    <a:pt x="1075" y="246"/>
                  </a:lnTo>
                  <a:lnTo>
                    <a:pt x="1091" y="279"/>
                  </a:lnTo>
                  <a:lnTo>
                    <a:pt x="1111" y="336"/>
                  </a:lnTo>
                  <a:lnTo>
                    <a:pt x="1132" y="414"/>
                  </a:lnTo>
                  <a:lnTo>
                    <a:pt x="1148" y="492"/>
                  </a:lnTo>
                  <a:lnTo>
                    <a:pt x="1173" y="607"/>
                  </a:lnTo>
                  <a:lnTo>
                    <a:pt x="0" y="607"/>
                  </a:lnTo>
                  <a:lnTo>
                    <a:pt x="0" y="115"/>
                  </a:lnTo>
                  <a:lnTo>
                    <a:pt x="53" y="90"/>
                  </a:lnTo>
                  <a:lnTo>
                    <a:pt x="111" y="70"/>
                  </a:lnTo>
                  <a:lnTo>
                    <a:pt x="160" y="49"/>
                  </a:lnTo>
                  <a:lnTo>
                    <a:pt x="209" y="29"/>
                  </a:lnTo>
                  <a:lnTo>
                    <a:pt x="250" y="20"/>
                  </a:lnTo>
                  <a:lnTo>
                    <a:pt x="316" y="0"/>
                  </a:lnTo>
                  <a:lnTo>
                    <a:pt x="726" y="20"/>
                  </a:lnTo>
                </a:path>
              </a:pathLst>
            </a:custGeom>
            <a:noFill/>
            <a:ln w="0">
              <a:solidFill>
                <a:srgbClr val="000000"/>
              </a:solidFill>
              <a:round/>
              <a:headEnd/>
              <a:tailEnd/>
            </a:ln>
          </p:spPr>
          <p:txBody>
            <a:bodyPr/>
            <a:lstStyle/>
            <a:p>
              <a:endParaRPr lang="tr-TR"/>
            </a:p>
          </p:txBody>
        </p:sp>
        <p:sp>
          <p:nvSpPr>
            <p:cNvPr id="43018" name="Freeform 6"/>
            <p:cNvSpPr>
              <a:spLocks/>
            </p:cNvSpPr>
            <p:nvPr/>
          </p:nvSpPr>
          <p:spPr bwMode="auto">
            <a:xfrm>
              <a:off x="4272" y="0"/>
              <a:ext cx="1116" cy="829"/>
            </a:xfrm>
            <a:custGeom>
              <a:avLst/>
              <a:gdLst>
                <a:gd name="T0" fmla="*/ 812 w 1116"/>
                <a:gd name="T1" fmla="*/ 578 h 829"/>
                <a:gd name="T2" fmla="*/ 792 w 1116"/>
                <a:gd name="T3" fmla="*/ 714 h 829"/>
                <a:gd name="T4" fmla="*/ 788 w 1116"/>
                <a:gd name="T5" fmla="*/ 755 h 829"/>
                <a:gd name="T6" fmla="*/ 833 w 1116"/>
                <a:gd name="T7" fmla="*/ 763 h 829"/>
                <a:gd name="T8" fmla="*/ 857 w 1116"/>
                <a:gd name="T9" fmla="*/ 751 h 829"/>
                <a:gd name="T10" fmla="*/ 894 w 1116"/>
                <a:gd name="T11" fmla="*/ 775 h 829"/>
                <a:gd name="T12" fmla="*/ 948 w 1116"/>
                <a:gd name="T13" fmla="*/ 714 h 829"/>
                <a:gd name="T14" fmla="*/ 997 w 1116"/>
                <a:gd name="T15" fmla="*/ 652 h 829"/>
                <a:gd name="T16" fmla="*/ 1071 w 1116"/>
                <a:gd name="T17" fmla="*/ 640 h 829"/>
                <a:gd name="T18" fmla="*/ 1058 w 1116"/>
                <a:gd name="T19" fmla="*/ 550 h 829"/>
                <a:gd name="T20" fmla="*/ 1079 w 1116"/>
                <a:gd name="T21" fmla="*/ 459 h 829"/>
                <a:gd name="T22" fmla="*/ 972 w 1116"/>
                <a:gd name="T23" fmla="*/ 377 h 829"/>
                <a:gd name="T24" fmla="*/ 972 w 1116"/>
                <a:gd name="T25" fmla="*/ 283 h 829"/>
                <a:gd name="T26" fmla="*/ 902 w 1116"/>
                <a:gd name="T27" fmla="*/ 193 h 829"/>
                <a:gd name="T28" fmla="*/ 857 w 1116"/>
                <a:gd name="T29" fmla="*/ 119 h 829"/>
                <a:gd name="T30" fmla="*/ 747 w 1116"/>
                <a:gd name="T31" fmla="*/ 90 h 829"/>
                <a:gd name="T32" fmla="*/ 693 w 1116"/>
                <a:gd name="T33" fmla="*/ 53 h 829"/>
                <a:gd name="T34" fmla="*/ 628 w 1116"/>
                <a:gd name="T35" fmla="*/ 74 h 829"/>
                <a:gd name="T36" fmla="*/ 566 w 1116"/>
                <a:gd name="T37" fmla="*/ 8 h 829"/>
                <a:gd name="T38" fmla="*/ 492 w 1116"/>
                <a:gd name="T39" fmla="*/ 21 h 829"/>
                <a:gd name="T40" fmla="*/ 447 w 1116"/>
                <a:gd name="T41" fmla="*/ 41 h 829"/>
                <a:gd name="T42" fmla="*/ 390 w 1116"/>
                <a:gd name="T43" fmla="*/ 45 h 829"/>
                <a:gd name="T44" fmla="*/ 271 w 1116"/>
                <a:gd name="T45" fmla="*/ 78 h 829"/>
                <a:gd name="T46" fmla="*/ 226 w 1116"/>
                <a:gd name="T47" fmla="*/ 107 h 829"/>
                <a:gd name="T48" fmla="*/ 176 w 1116"/>
                <a:gd name="T49" fmla="*/ 152 h 829"/>
                <a:gd name="T50" fmla="*/ 127 w 1116"/>
                <a:gd name="T51" fmla="*/ 201 h 829"/>
                <a:gd name="T52" fmla="*/ 135 w 1116"/>
                <a:gd name="T53" fmla="*/ 267 h 829"/>
                <a:gd name="T54" fmla="*/ 94 w 1116"/>
                <a:gd name="T55" fmla="*/ 295 h 829"/>
                <a:gd name="T56" fmla="*/ 78 w 1116"/>
                <a:gd name="T57" fmla="*/ 332 h 829"/>
                <a:gd name="T58" fmla="*/ 74 w 1116"/>
                <a:gd name="T59" fmla="*/ 377 h 829"/>
                <a:gd name="T60" fmla="*/ 78 w 1116"/>
                <a:gd name="T61" fmla="*/ 431 h 829"/>
                <a:gd name="T62" fmla="*/ 135 w 1116"/>
                <a:gd name="T63" fmla="*/ 451 h 829"/>
                <a:gd name="T64" fmla="*/ 12 w 1116"/>
                <a:gd name="T65" fmla="*/ 566 h 829"/>
                <a:gd name="T66" fmla="*/ 0 w 1116"/>
                <a:gd name="T67" fmla="*/ 628 h 829"/>
                <a:gd name="T68" fmla="*/ 49 w 1116"/>
                <a:gd name="T69" fmla="*/ 652 h 829"/>
                <a:gd name="T70" fmla="*/ 53 w 1116"/>
                <a:gd name="T71" fmla="*/ 734 h 829"/>
                <a:gd name="T72" fmla="*/ 70 w 1116"/>
                <a:gd name="T73" fmla="*/ 767 h 829"/>
                <a:gd name="T74" fmla="*/ 148 w 1116"/>
                <a:gd name="T75" fmla="*/ 734 h 829"/>
                <a:gd name="T76" fmla="*/ 197 w 1116"/>
                <a:gd name="T77" fmla="*/ 829 h 829"/>
                <a:gd name="T78" fmla="*/ 263 w 1116"/>
                <a:gd name="T79" fmla="*/ 784 h 829"/>
                <a:gd name="T80" fmla="*/ 267 w 1116"/>
                <a:gd name="T81" fmla="*/ 550 h 829"/>
                <a:gd name="T82" fmla="*/ 267 w 1116"/>
                <a:gd name="T83" fmla="*/ 488 h 829"/>
                <a:gd name="T84" fmla="*/ 271 w 1116"/>
                <a:gd name="T85" fmla="*/ 382 h 829"/>
                <a:gd name="T86" fmla="*/ 283 w 1116"/>
                <a:gd name="T87" fmla="*/ 332 h 829"/>
                <a:gd name="T88" fmla="*/ 312 w 1116"/>
                <a:gd name="T89" fmla="*/ 291 h 829"/>
                <a:gd name="T90" fmla="*/ 353 w 1116"/>
                <a:gd name="T91" fmla="*/ 263 h 829"/>
                <a:gd name="T92" fmla="*/ 398 w 1116"/>
                <a:gd name="T93" fmla="*/ 246 h 829"/>
                <a:gd name="T94" fmla="*/ 451 w 1116"/>
                <a:gd name="T95" fmla="*/ 246 h 829"/>
                <a:gd name="T96" fmla="*/ 628 w 1116"/>
                <a:gd name="T97" fmla="*/ 222 h 829"/>
                <a:gd name="T98" fmla="*/ 669 w 1116"/>
                <a:gd name="T99" fmla="*/ 226 h 829"/>
                <a:gd name="T100" fmla="*/ 689 w 1116"/>
                <a:gd name="T101" fmla="*/ 213 h 829"/>
                <a:gd name="T102" fmla="*/ 710 w 1116"/>
                <a:gd name="T103" fmla="*/ 222 h 829"/>
                <a:gd name="T104" fmla="*/ 722 w 1116"/>
                <a:gd name="T105" fmla="*/ 234 h 829"/>
                <a:gd name="T106" fmla="*/ 726 w 1116"/>
                <a:gd name="T107" fmla="*/ 275 h 829"/>
                <a:gd name="T108" fmla="*/ 738 w 1116"/>
                <a:gd name="T109" fmla="*/ 316 h 829"/>
                <a:gd name="T110" fmla="*/ 779 w 1116"/>
                <a:gd name="T111" fmla="*/ 361 h 8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16"/>
                <a:gd name="T169" fmla="*/ 0 h 829"/>
                <a:gd name="T170" fmla="*/ 1116 w 1116"/>
                <a:gd name="T171" fmla="*/ 829 h 82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16" h="829">
                  <a:moveTo>
                    <a:pt x="800" y="394"/>
                  </a:moveTo>
                  <a:lnTo>
                    <a:pt x="800" y="431"/>
                  </a:lnTo>
                  <a:lnTo>
                    <a:pt x="800" y="468"/>
                  </a:lnTo>
                  <a:lnTo>
                    <a:pt x="808" y="546"/>
                  </a:lnTo>
                  <a:lnTo>
                    <a:pt x="812" y="578"/>
                  </a:lnTo>
                  <a:lnTo>
                    <a:pt x="816" y="595"/>
                  </a:lnTo>
                  <a:lnTo>
                    <a:pt x="816" y="611"/>
                  </a:lnTo>
                  <a:lnTo>
                    <a:pt x="804" y="661"/>
                  </a:lnTo>
                  <a:lnTo>
                    <a:pt x="792" y="714"/>
                  </a:lnTo>
                  <a:lnTo>
                    <a:pt x="788" y="714"/>
                  </a:lnTo>
                  <a:lnTo>
                    <a:pt x="792" y="722"/>
                  </a:lnTo>
                  <a:lnTo>
                    <a:pt x="792" y="734"/>
                  </a:lnTo>
                  <a:lnTo>
                    <a:pt x="792" y="747"/>
                  </a:lnTo>
                  <a:lnTo>
                    <a:pt x="788" y="755"/>
                  </a:lnTo>
                  <a:lnTo>
                    <a:pt x="796" y="759"/>
                  </a:lnTo>
                  <a:lnTo>
                    <a:pt x="804" y="747"/>
                  </a:lnTo>
                  <a:lnTo>
                    <a:pt x="812" y="751"/>
                  </a:lnTo>
                  <a:lnTo>
                    <a:pt x="816" y="738"/>
                  </a:lnTo>
                  <a:lnTo>
                    <a:pt x="833" y="763"/>
                  </a:lnTo>
                  <a:lnTo>
                    <a:pt x="833" y="738"/>
                  </a:lnTo>
                  <a:lnTo>
                    <a:pt x="849" y="734"/>
                  </a:lnTo>
                  <a:lnTo>
                    <a:pt x="845" y="759"/>
                  </a:lnTo>
                  <a:lnTo>
                    <a:pt x="849" y="767"/>
                  </a:lnTo>
                  <a:lnTo>
                    <a:pt x="857" y="751"/>
                  </a:lnTo>
                  <a:lnTo>
                    <a:pt x="861" y="767"/>
                  </a:lnTo>
                  <a:lnTo>
                    <a:pt x="878" y="751"/>
                  </a:lnTo>
                  <a:lnTo>
                    <a:pt x="874" y="775"/>
                  </a:lnTo>
                  <a:lnTo>
                    <a:pt x="890" y="763"/>
                  </a:lnTo>
                  <a:lnTo>
                    <a:pt x="894" y="775"/>
                  </a:lnTo>
                  <a:lnTo>
                    <a:pt x="907" y="751"/>
                  </a:lnTo>
                  <a:lnTo>
                    <a:pt x="907" y="714"/>
                  </a:lnTo>
                  <a:lnTo>
                    <a:pt x="923" y="730"/>
                  </a:lnTo>
                  <a:lnTo>
                    <a:pt x="911" y="697"/>
                  </a:lnTo>
                  <a:lnTo>
                    <a:pt x="948" y="714"/>
                  </a:lnTo>
                  <a:lnTo>
                    <a:pt x="956" y="685"/>
                  </a:lnTo>
                  <a:lnTo>
                    <a:pt x="984" y="702"/>
                  </a:lnTo>
                  <a:lnTo>
                    <a:pt x="968" y="677"/>
                  </a:lnTo>
                  <a:lnTo>
                    <a:pt x="997" y="693"/>
                  </a:lnTo>
                  <a:lnTo>
                    <a:pt x="997" y="652"/>
                  </a:lnTo>
                  <a:lnTo>
                    <a:pt x="1017" y="656"/>
                  </a:lnTo>
                  <a:lnTo>
                    <a:pt x="997" y="624"/>
                  </a:lnTo>
                  <a:lnTo>
                    <a:pt x="1009" y="628"/>
                  </a:lnTo>
                  <a:lnTo>
                    <a:pt x="997" y="599"/>
                  </a:lnTo>
                  <a:lnTo>
                    <a:pt x="1071" y="640"/>
                  </a:lnTo>
                  <a:lnTo>
                    <a:pt x="1038" y="611"/>
                  </a:lnTo>
                  <a:lnTo>
                    <a:pt x="1017" y="570"/>
                  </a:lnTo>
                  <a:lnTo>
                    <a:pt x="1050" y="574"/>
                  </a:lnTo>
                  <a:lnTo>
                    <a:pt x="1046" y="542"/>
                  </a:lnTo>
                  <a:lnTo>
                    <a:pt x="1058" y="550"/>
                  </a:lnTo>
                  <a:lnTo>
                    <a:pt x="1038" y="472"/>
                  </a:lnTo>
                  <a:lnTo>
                    <a:pt x="1103" y="496"/>
                  </a:lnTo>
                  <a:lnTo>
                    <a:pt x="1116" y="521"/>
                  </a:lnTo>
                  <a:lnTo>
                    <a:pt x="1112" y="492"/>
                  </a:lnTo>
                  <a:lnTo>
                    <a:pt x="1079" y="459"/>
                  </a:lnTo>
                  <a:lnTo>
                    <a:pt x="1058" y="427"/>
                  </a:lnTo>
                  <a:lnTo>
                    <a:pt x="1034" y="398"/>
                  </a:lnTo>
                  <a:lnTo>
                    <a:pt x="1009" y="398"/>
                  </a:lnTo>
                  <a:lnTo>
                    <a:pt x="1001" y="382"/>
                  </a:lnTo>
                  <a:lnTo>
                    <a:pt x="972" y="377"/>
                  </a:lnTo>
                  <a:lnTo>
                    <a:pt x="989" y="361"/>
                  </a:lnTo>
                  <a:lnTo>
                    <a:pt x="956" y="332"/>
                  </a:lnTo>
                  <a:lnTo>
                    <a:pt x="1001" y="324"/>
                  </a:lnTo>
                  <a:lnTo>
                    <a:pt x="948" y="308"/>
                  </a:lnTo>
                  <a:lnTo>
                    <a:pt x="972" y="283"/>
                  </a:lnTo>
                  <a:lnTo>
                    <a:pt x="956" y="246"/>
                  </a:lnTo>
                  <a:lnTo>
                    <a:pt x="964" y="217"/>
                  </a:lnTo>
                  <a:lnTo>
                    <a:pt x="943" y="217"/>
                  </a:lnTo>
                  <a:lnTo>
                    <a:pt x="948" y="201"/>
                  </a:lnTo>
                  <a:lnTo>
                    <a:pt x="902" y="193"/>
                  </a:lnTo>
                  <a:lnTo>
                    <a:pt x="890" y="176"/>
                  </a:lnTo>
                  <a:lnTo>
                    <a:pt x="825" y="156"/>
                  </a:lnTo>
                  <a:lnTo>
                    <a:pt x="849" y="152"/>
                  </a:lnTo>
                  <a:lnTo>
                    <a:pt x="820" y="131"/>
                  </a:lnTo>
                  <a:lnTo>
                    <a:pt x="857" y="119"/>
                  </a:lnTo>
                  <a:lnTo>
                    <a:pt x="788" y="119"/>
                  </a:lnTo>
                  <a:lnTo>
                    <a:pt x="816" y="98"/>
                  </a:lnTo>
                  <a:lnTo>
                    <a:pt x="775" y="90"/>
                  </a:lnTo>
                  <a:lnTo>
                    <a:pt x="747" y="90"/>
                  </a:lnTo>
                  <a:lnTo>
                    <a:pt x="747" y="78"/>
                  </a:lnTo>
                  <a:lnTo>
                    <a:pt x="706" y="82"/>
                  </a:lnTo>
                  <a:lnTo>
                    <a:pt x="722" y="66"/>
                  </a:lnTo>
                  <a:lnTo>
                    <a:pt x="693" y="74"/>
                  </a:lnTo>
                  <a:lnTo>
                    <a:pt x="693" y="53"/>
                  </a:lnTo>
                  <a:lnTo>
                    <a:pt x="673" y="66"/>
                  </a:lnTo>
                  <a:lnTo>
                    <a:pt x="656" y="66"/>
                  </a:lnTo>
                  <a:lnTo>
                    <a:pt x="652" y="41"/>
                  </a:lnTo>
                  <a:lnTo>
                    <a:pt x="640" y="49"/>
                  </a:lnTo>
                  <a:lnTo>
                    <a:pt x="628" y="74"/>
                  </a:lnTo>
                  <a:lnTo>
                    <a:pt x="628" y="53"/>
                  </a:lnTo>
                  <a:lnTo>
                    <a:pt x="615" y="74"/>
                  </a:lnTo>
                  <a:lnTo>
                    <a:pt x="603" y="37"/>
                  </a:lnTo>
                  <a:lnTo>
                    <a:pt x="582" y="21"/>
                  </a:lnTo>
                  <a:lnTo>
                    <a:pt x="566" y="8"/>
                  </a:lnTo>
                  <a:lnTo>
                    <a:pt x="570" y="33"/>
                  </a:lnTo>
                  <a:lnTo>
                    <a:pt x="525" y="0"/>
                  </a:lnTo>
                  <a:lnTo>
                    <a:pt x="517" y="12"/>
                  </a:lnTo>
                  <a:lnTo>
                    <a:pt x="533" y="37"/>
                  </a:lnTo>
                  <a:lnTo>
                    <a:pt x="492" y="21"/>
                  </a:lnTo>
                  <a:lnTo>
                    <a:pt x="496" y="37"/>
                  </a:lnTo>
                  <a:lnTo>
                    <a:pt x="476" y="29"/>
                  </a:lnTo>
                  <a:lnTo>
                    <a:pt x="443" y="33"/>
                  </a:lnTo>
                  <a:lnTo>
                    <a:pt x="468" y="41"/>
                  </a:lnTo>
                  <a:lnTo>
                    <a:pt x="447" y="41"/>
                  </a:lnTo>
                  <a:lnTo>
                    <a:pt x="431" y="33"/>
                  </a:lnTo>
                  <a:lnTo>
                    <a:pt x="390" y="33"/>
                  </a:lnTo>
                  <a:lnTo>
                    <a:pt x="414" y="41"/>
                  </a:lnTo>
                  <a:lnTo>
                    <a:pt x="406" y="53"/>
                  </a:lnTo>
                  <a:lnTo>
                    <a:pt x="390" y="45"/>
                  </a:lnTo>
                  <a:lnTo>
                    <a:pt x="340" y="37"/>
                  </a:lnTo>
                  <a:lnTo>
                    <a:pt x="324" y="53"/>
                  </a:lnTo>
                  <a:lnTo>
                    <a:pt x="299" y="62"/>
                  </a:lnTo>
                  <a:lnTo>
                    <a:pt x="275" y="74"/>
                  </a:lnTo>
                  <a:lnTo>
                    <a:pt x="271" y="78"/>
                  </a:lnTo>
                  <a:lnTo>
                    <a:pt x="258" y="78"/>
                  </a:lnTo>
                  <a:lnTo>
                    <a:pt x="250" y="86"/>
                  </a:lnTo>
                  <a:lnTo>
                    <a:pt x="242" y="94"/>
                  </a:lnTo>
                  <a:lnTo>
                    <a:pt x="230" y="98"/>
                  </a:lnTo>
                  <a:lnTo>
                    <a:pt x="226" y="107"/>
                  </a:lnTo>
                  <a:lnTo>
                    <a:pt x="209" y="119"/>
                  </a:lnTo>
                  <a:lnTo>
                    <a:pt x="201" y="127"/>
                  </a:lnTo>
                  <a:lnTo>
                    <a:pt x="193" y="135"/>
                  </a:lnTo>
                  <a:lnTo>
                    <a:pt x="201" y="144"/>
                  </a:lnTo>
                  <a:lnTo>
                    <a:pt x="176" y="152"/>
                  </a:lnTo>
                  <a:lnTo>
                    <a:pt x="189" y="168"/>
                  </a:lnTo>
                  <a:lnTo>
                    <a:pt x="180" y="168"/>
                  </a:lnTo>
                  <a:lnTo>
                    <a:pt x="135" y="193"/>
                  </a:lnTo>
                  <a:lnTo>
                    <a:pt x="144" y="189"/>
                  </a:lnTo>
                  <a:lnTo>
                    <a:pt x="127" y="201"/>
                  </a:lnTo>
                  <a:lnTo>
                    <a:pt x="127" y="226"/>
                  </a:lnTo>
                  <a:lnTo>
                    <a:pt x="139" y="234"/>
                  </a:lnTo>
                  <a:lnTo>
                    <a:pt x="119" y="250"/>
                  </a:lnTo>
                  <a:lnTo>
                    <a:pt x="86" y="267"/>
                  </a:lnTo>
                  <a:lnTo>
                    <a:pt x="135" y="267"/>
                  </a:lnTo>
                  <a:lnTo>
                    <a:pt x="127" y="283"/>
                  </a:lnTo>
                  <a:lnTo>
                    <a:pt x="119" y="283"/>
                  </a:lnTo>
                  <a:lnTo>
                    <a:pt x="107" y="275"/>
                  </a:lnTo>
                  <a:lnTo>
                    <a:pt x="94" y="283"/>
                  </a:lnTo>
                  <a:lnTo>
                    <a:pt x="94" y="295"/>
                  </a:lnTo>
                  <a:lnTo>
                    <a:pt x="86" y="291"/>
                  </a:lnTo>
                  <a:lnTo>
                    <a:pt x="82" y="299"/>
                  </a:lnTo>
                  <a:lnTo>
                    <a:pt x="82" y="312"/>
                  </a:lnTo>
                  <a:lnTo>
                    <a:pt x="74" y="316"/>
                  </a:lnTo>
                  <a:lnTo>
                    <a:pt x="78" y="332"/>
                  </a:lnTo>
                  <a:lnTo>
                    <a:pt x="66" y="336"/>
                  </a:lnTo>
                  <a:lnTo>
                    <a:pt x="45" y="349"/>
                  </a:lnTo>
                  <a:lnTo>
                    <a:pt x="62" y="357"/>
                  </a:lnTo>
                  <a:lnTo>
                    <a:pt x="86" y="361"/>
                  </a:lnTo>
                  <a:lnTo>
                    <a:pt x="74" y="377"/>
                  </a:lnTo>
                  <a:lnTo>
                    <a:pt x="94" y="377"/>
                  </a:lnTo>
                  <a:lnTo>
                    <a:pt x="74" y="390"/>
                  </a:lnTo>
                  <a:lnTo>
                    <a:pt x="98" y="402"/>
                  </a:lnTo>
                  <a:lnTo>
                    <a:pt x="86" y="418"/>
                  </a:lnTo>
                  <a:lnTo>
                    <a:pt x="78" y="431"/>
                  </a:lnTo>
                  <a:lnTo>
                    <a:pt x="119" y="423"/>
                  </a:lnTo>
                  <a:lnTo>
                    <a:pt x="98" y="447"/>
                  </a:lnTo>
                  <a:lnTo>
                    <a:pt x="139" y="427"/>
                  </a:lnTo>
                  <a:lnTo>
                    <a:pt x="98" y="472"/>
                  </a:lnTo>
                  <a:lnTo>
                    <a:pt x="135" y="451"/>
                  </a:lnTo>
                  <a:lnTo>
                    <a:pt x="127" y="464"/>
                  </a:lnTo>
                  <a:lnTo>
                    <a:pt x="78" y="517"/>
                  </a:lnTo>
                  <a:lnTo>
                    <a:pt x="33" y="513"/>
                  </a:lnTo>
                  <a:lnTo>
                    <a:pt x="45" y="542"/>
                  </a:lnTo>
                  <a:lnTo>
                    <a:pt x="12" y="566"/>
                  </a:lnTo>
                  <a:lnTo>
                    <a:pt x="45" y="570"/>
                  </a:lnTo>
                  <a:lnTo>
                    <a:pt x="25" y="578"/>
                  </a:lnTo>
                  <a:lnTo>
                    <a:pt x="0" y="624"/>
                  </a:lnTo>
                  <a:lnTo>
                    <a:pt x="12" y="603"/>
                  </a:lnTo>
                  <a:lnTo>
                    <a:pt x="0" y="628"/>
                  </a:lnTo>
                  <a:lnTo>
                    <a:pt x="25" y="615"/>
                  </a:lnTo>
                  <a:lnTo>
                    <a:pt x="12" y="644"/>
                  </a:lnTo>
                  <a:lnTo>
                    <a:pt x="41" y="636"/>
                  </a:lnTo>
                  <a:lnTo>
                    <a:pt x="21" y="673"/>
                  </a:lnTo>
                  <a:lnTo>
                    <a:pt x="49" y="652"/>
                  </a:lnTo>
                  <a:lnTo>
                    <a:pt x="25" y="702"/>
                  </a:lnTo>
                  <a:lnTo>
                    <a:pt x="49" y="714"/>
                  </a:lnTo>
                  <a:lnTo>
                    <a:pt x="29" y="734"/>
                  </a:lnTo>
                  <a:lnTo>
                    <a:pt x="37" y="738"/>
                  </a:lnTo>
                  <a:lnTo>
                    <a:pt x="53" y="734"/>
                  </a:lnTo>
                  <a:lnTo>
                    <a:pt x="37" y="751"/>
                  </a:lnTo>
                  <a:lnTo>
                    <a:pt x="45" y="751"/>
                  </a:lnTo>
                  <a:lnTo>
                    <a:pt x="53" y="751"/>
                  </a:lnTo>
                  <a:lnTo>
                    <a:pt x="53" y="759"/>
                  </a:lnTo>
                  <a:lnTo>
                    <a:pt x="70" y="767"/>
                  </a:lnTo>
                  <a:lnTo>
                    <a:pt x="86" y="763"/>
                  </a:lnTo>
                  <a:lnTo>
                    <a:pt x="94" y="771"/>
                  </a:lnTo>
                  <a:lnTo>
                    <a:pt x="127" y="767"/>
                  </a:lnTo>
                  <a:lnTo>
                    <a:pt x="139" y="755"/>
                  </a:lnTo>
                  <a:lnTo>
                    <a:pt x="148" y="734"/>
                  </a:lnTo>
                  <a:lnTo>
                    <a:pt x="156" y="775"/>
                  </a:lnTo>
                  <a:lnTo>
                    <a:pt x="168" y="767"/>
                  </a:lnTo>
                  <a:lnTo>
                    <a:pt x="164" y="792"/>
                  </a:lnTo>
                  <a:lnTo>
                    <a:pt x="189" y="788"/>
                  </a:lnTo>
                  <a:lnTo>
                    <a:pt x="197" y="829"/>
                  </a:lnTo>
                  <a:lnTo>
                    <a:pt x="209" y="788"/>
                  </a:lnTo>
                  <a:lnTo>
                    <a:pt x="217" y="808"/>
                  </a:lnTo>
                  <a:lnTo>
                    <a:pt x="234" y="792"/>
                  </a:lnTo>
                  <a:lnTo>
                    <a:pt x="230" y="812"/>
                  </a:lnTo>
                  <a:lnTo>
                    <a:pt x="263" y="784"/>
                  </a:lnTo>
                  <a:lnTo>
                    <a:pt x="283" y="775"/>
                  </a:lnTo>
                  <a:lnTo>
                    <a:pt x="242" y="542"/>
                  </a:lnTo>
                  <a:lnTo>
                    <a:pt x="258" y="550"/>
                  </a:lnTo>
                  <a:lnTo>
                    <a:pt x="267" y="537"/>
                  </a:lnTo>
                  <a:lnTo>
                    <a:pt x="267" y="550"/>
                  </a:lnTo>
                  <a:lnTo>
                    <a:pt x="275" y="554"/>
                  </a:lnTo>
                  <a:lnTo>
                    <a:pt x="283" y="521"/>
                  </a:lnTo>
                  <a:lnTo>
                    <a:pt x="279" y="517"/>
                  </a:lnTo>
                  <a:lnTo>
                    <a:pt x="275" y="509"/>
                  </a:lnTo>
                  <a:lnTo>
                    <a:pt x="267" y="488"/>
                  </a:lnTo>
                  <a:lnTo>
                    <a:pt x="263" y="455"/>
                  </a:lnTo>
                  <a:lnTo>
                    <a:pt x="271" y="423"/>
                  </a:lnTo>
                  <a:lnTo>
                    <a:pt x="271" y="402"/>
                  </a:lnTo>
                  <a:lnTo>
                    <a:pt x="271" y="394"/>
                  </a:lnTo>
                  <a:lnTo>
                    <a:pt x="271" y="382"/>
                  </a:lnTo>
                  <a:lnTo>
                    <a:pt x="275" y="369"/>
                  </a:lnTo>
                  <a:lnTo>
                    <a:pt x="275" y="361"/>
                  </a:lnTo>
                  <a:lnTo>
                    <a:pt x="279" y="353"/>
                  </a:lnTo>
                  <a:lnTo>
                    <a:pt x="283" y="341"/>
                  </a:lnTo>
                  <a:lnTo>
                    <a:pt x="283" y="332"/>
                  </a:lnTo>
                  <a:lnTo>
                    <a:pt x="291" y="324"/>
                  </a:lnTo>
                  <a:lnTo>
                    <a:pt x="295" y="316"/>
                  </a:lnTo>
                  <a:lnTo>
                    <a:pt x="299" y="308"/>
                  </a:lnTo>
                  <a:lnTo>
                    <a:pt x="308" y="299"/>
                  </a:lnTo>
                  <a:lnTo>
                    <a:pt x="312" y="291"/>
                  </a:lnTo>
                  <a:lnTo>
                    <a:pt x="320" y="283"/>
                  </a:lnTo>
                  <a:lnTo>
                    <a:pt x="328" y="279"/>
                  </a:lnTo>
                  <a:lnTo>
                    <a:pt x="336" y="271"/>
                  </a:lnTo>
                  <a:lnTo>
                    <a:pt x="345" y="267"/>
                  </a:lnTo>
                  <a:lnTo>
                    <a:pt x="353" y="263"/>
                  </a:lnTo>
                  <a:lnTo>
                    <a:pt x="361" y="254"/>
                  </a:lnTo>
                  <a:lnTo>
                    <a:pt x="369" y="254"/>
                  </a:lnTo>
                  <a:lnTo>
                    <a:pt x="381" y="250"/>
                  </a:lnTo>
                  <a:lnTo>
                    <a:pt x="390" y="246"/>
                  </a:lnTo>
                  <a:lnTo>
                    <a:pt x="398" y="246"/>
                  </a:lnTo>
                  <a:lnTo>
                    <a:pt x="410" y="242"/>
                  </a:lnTo>
                  <a:lnTo>
                    <a:pt x="418" y="242"/>
                  </a:lnTo>
                  <a:lnTo>
                    <a:pt x="431" y="242"/>
                  </a:lnTo>
                  <a:lnTo>
                    <a:pt x="439" y="242"/>
                  </a:lnTo>
                  <a:lnTo>
                    <a:pt x="451" y="246"/>
                  </a:lnTo>
                  <a:lnTo>
                    <a:pt x="500" y="238"/>
                  </a:lnTo>
                  <a:lnTo>
                    <a:pt x="566" y="230"/>
                  </a:lnTo>
                  <a:lnTo>
                    <a:pt x="587" y="242"/>
                  </a:lnTo>
                  <a:lnTo>
                    <a:pt x="628" y="222"/>
                  </a:lnTo>
                  <a:lnTo>
                    <a:pt x="628" y="230"/>
                  </a:lnTo>
                  <a:lnTo>
                    <a:pt x="656" y="222"/>
                  </a:lnTo>
                  <a:lnTo>
                    <a:pt x="656" y="230"/>
                  </a:lnTo>
                  <a:lnTo>
                    <a:pt x="669" y="226"/>
                  </a:lnTo>
                  <a:lnTo>
                    <a:pt x="673" y="222"/>
                  </a:lnTo>
                  <a:lnTo>
                    <a:pt x="677" y="217"/>
                  </a:lnTo>
                  <a:lnTo>
                    <a:pt x="681" y="217"/>
                  </a:lnTo>
                  <a:lnTo>
                    <a:pt x="685" y="213"/>
                  </a:lnTo>
                  <a:lnTo>
                    <a:pt x="689" y="213"/>
                  </a:lnTo>
                  <a:lnTo>
                    <a:pt x="693" y="213"/>
                  </a:lnTo>
                  <a:lnTo>
                    <a:pt x="697" y="213"/>
                  </a:lnTo>
                  <a:lnTo>
                    <a:pt x="701" y="217"/>
                  </a:lnTo>
                  <a:lnTo>
                    <a:pt x="706" y="217"/>
                  </a:lnTo>
                  <a:lnTo>
                    <a:pt x="710" y="222"/>
                  </a:lnTo>
                  <a:lnTo>
                    <a:pt x="714" y="222"/>
                  </a:lnTo>
                  <a:lnTo>
                    <a:pt x="718" y="226"/>
                  </a:lnTo>
                  <a:lnTo>
                    <a:pt x="718" y="230"/>
                  </a:lnTo>
                  <a:lnTo>
                    <a:pt x="722" y="234"/>
                  </a:lnTo>
                  <a:lnTo>
                    <a:pt x="722" y="246"/>
                  </a:lnTo>
                  <a:lnTo>
                    <a:pt x="726" y="254"/>
                  </a:lnTo>
                  <a:lnTo>
                    <a:pt x="726" y="263"/>
                  </a:lnTo>
                  <a:lnTo>
                    <a:pt x="726" y="275"/>
                  </a:lnTo>
                  <a:lnTo>
                    <a:pt x="730" y="283"/>
                  </a:lnTo>
                  <a:lnTo>
                    <a:pt x="726" y="295"/>
                  </a:lnTo>
                  <a:lnTo>
                    <a:pt x="734" y="304"/>
                  </a:lnTo>
                  <a:lnTo>
                    <a:pt x="738" y="316"/>
                  </a:lnTo>
                  <a:lnTo>
                    <a:pt x="747" y="324"/>
                  </a:lnTo>
                  <a:lnTo>
                    <a:pt x="755" y="332"/>
                  </a:lnTo>
                  <a:lnTo>
                    <a:pt x="763" y="345"/>
                  </a:lnTo>
                  <a:lnTo>
                    <a:pt x="771" y="353"/>
                  </a:lnTo>
                  <a:lnTo>
                    <a:pt x="779" y="361"/>
                  </a:lnTo>
                  <a:lnTo>
                    <a:pt x="788" y="369"/>
                  </a:lnTo>
                  <a:lnTo>
                    <a:pt x="800" y="394"/>
                  </a:lnTo>
                  <a:close/>
                </a:path>
              </a:pathLst>
            </a:custGeom>
            <a:solidFill>
              <a:srgbClr val="B5B5B5"/>
            </a:solidFill>
            <a:ln w="9525">
              <a:noFill/>
              <a:round/>
              <a:headEnd/>
              <a:tailEnd/>
            </a:ln>
          </p:spPr>
          <p:txBody>
            <a:bodyPr/>
            <a:lstStyle/>
            <a:p>
              <a:endParaRPr lang="tr-TR"/>
            </a:p>
          </p:txBody>
        </p:sp>
        <p:sp>
          <p:nvSpPr>
            <p:cNvPr id="43019" name="Freeform 7"/>
            <p:cNvSpPr>
              <a:spLocks/>
            </p:cNvSpPr>
            <p:nvPr/>
          </p:nvSpPr>
          <p:spPr bwMode="auto">
            <a:xfrm>
              <a:off x="4272" y="0"/>
              <a:ext cx="1116" cy="829"/>
            </a:xfrm>
            <a:custGeom>
              <a:avLst/>
              <a:gdLst>
                <a:gd name="T0" fmla="*/ 812 w 1116"/>
                <a:gd name="T1" fmla="*/ 578 h 829"/>
                <a:gd name="T2" fmla="*/ 792 w 1116"/>
                <a:gd name="T3" fmla="*/ 714 h 829"/>
                <a:gd name="T4" fmla="*/ 788 w 1116"/>
                <a:gd name="T5" fmla="*/ 755 h 829"/>
                <a:gd name="T6" fmla="*/ 833 w 1116"/>
                <a:gd name="T7" fmla="*/ 763 h 829"/>
                <a:gd name="T8" fmla="*/ 857 w 1116"/>
                <a:gd name="T9" fmla="*/ 751 h 829"/>
                <a:gd name="T10" fmla="*/ 894 w 1116"/>
                <a:gd name="T11" fmla="*/ 775 h 829"/>
                <a:gd name="T12" fmla="*/ 948 w 1116"/>
                <a:gd name="T13" fmla="*/ 714 h 829"/>
                <a:gd name="T14" fmla="*/ 997 w 1116"/>
                <a:gd name="T15" fmla="*/ 652 h 829"/>
                <a:gd name="T16" fmla="*/ 1071 w 1116"/>
                <a:gd name="T17" fmla="*/ 640 h 829"/>
                <a:gd name="T18" fmla="*/ 1058 w 1116"/>
                <a:gd name="T19" fmla="*/ 550 h 829"/>
                <a:gd name="T20" fmla="*/ 1079 w 1116"/>
                <a:gd name="T21" fmla="*/ 459 h 829"/>
                <a:gd name="T22" fmla="*/ 972 w 1116"/>
                <a:gd name="T23" fmla="*/ 377 h 829"/>
                <a:gd name="T24" fmla="*/ 972 w 1116"/>
                <a:gd name="T25" fmla="*/ 283 h 829"/>
                <a:gd name="T26" fmla="*/ 902 w 1116"/>
                <a:gd name="T27" fmla="*/ 193 h 829"/>
                <a:gd name="T28" fmla="*/ 857 w 1116"/>
                <a:gd name="T29" fmla="*/ 119 h 829"/>
                <a:gd name="T30" fmla="*/ 747 w 1116"/>
                <a:gd name="T31" fmla="*/ 90 h 829"/>
                <a:gd name="T32" fmla="*/ 693 w 1116"/>
                <a:gd name="T33" fmla="*/ 53 h 829"/>
                <a:gd name="T34" fmla="*/ 628 w 1116"/>
                <a:gd name="T35" fmla="*/ 74 h 829"/>
                <a:gd name="T36" fmla="*/ 566 w 1116"/>
                <a:gd name="T37" fmla="*/ 8 h 829"/>
                <a:gd name="T38" fmla="*/ 492 w 1116"/>
                <a:gd name="T39" fmla="*/ 21 h 829"/>
                <a:gd name="T40" fmla="*/ 447 w 1116"/>
                <a:gd name="T41" fmla="*/ 41 h 829"/>
                <a:gd name="T42" fmla="*/ 390 w 1116"/>
                <a:gd name="T43" fmla="*/ 45 h 829"/>
                <a:gd name="T44" fmla="*/ 271 w 1116"/>
                <a:gd name="T45" fmla="*/ 78 h 829"/>
                <a:gd name="T46" fmla="*/ 226 w 1116"/>
                <a:gd name="T47" fmla="*/ 107 h 829"/>
                <a:gd name="T48" fmla="*/ 176 w 1116"/>
                <a:gd name="T49" fmla="*/ 152 h 829"/>
                <a:gd name="T50" fmla="*/ 127 w 1116"/>
                <a:gd name="T51" fmla="*/ 201 h 829"/>
                <a:gd name="T52" fmla="*/ 135 w 1116"/>
                <a:gd name="T53" fmla="*/ 267 h 829"/>
                <a:gd name="T54" fmla="*/ 94 w 1116"/>
                <a:gd name="T55" fmla="*/ 295 h 829"/>
                <a:gd name="T56" fmla="*/ 78 w 1116"/>
                <a:gd name="T57" fmla="*/ 332 h 829"/>
                <a:gd name="T58" fmla="*/ 74 w 1116"/>
                <a:gd name="T59" fmla="*/ 377 h 829"/>
                <a:gd name="T60" fmla="*/ 78 w 1116"/>
                <a:gd name="T61" fmla="*/ 431 h 829"/>
                <a:gd name="T62" fmla="*/ 135 w 1116"/>
                <a:gd name="T63" fmla="*/ 451 h 829"/>
                <a:gd name="T64" fmla="*/ 12 w 1116"/>
                <a:gd name="T65" fmla="*/ 566 h 829"/>
                <a:gd name="T66" fmla="*/ 0 w 1116"/>
                <a:gd name="T67" fmla="*/ 628 h 829"/>
                <a:gd name="T68" fmla="*/ 49 w 1116"/>
                <a:gd name="T69" fmla="*/ 652 h 829"/>
                <a:gd name="T70" fmla="*/ 53 w 1116"/>
                <a:gd name="T71" fmla="*/ 734 h 829"/>
                <a:gd name="T72" fmla="*/ 70 w 1116"/>
                <a:gd name="T73" fmla="*/ 767 h 829"/>
                <a:gd name="T74" fmla="*/ 148 w 1116"/>
                <a:gd name="T75" fmla="*/ 734 h 829"/>
                <a:gd name="T76" fmla="*/ 197 w 1116"/>
                <a:gd name="T77" fmla="*/ 829 h 829"/>
                <a:gd name="T78" fmla="*/ 263 w 1116"/>
                <a:gd name="T79" fmla="*/ 784 h 829"/>
                <a:gd name="T80" fmla="*/ 267 w 1116"/>
                <a:gd name="T81" fmla="*/ 550 h 829"/>
                <a:gd name="T82" fmla="*/ 267 w 1116"/>
                <a:gd name="T83" fmla="*/ 488 h 829"/>
                <a:gd name="T84" fmla="*/ 271 w 1116"/>
                <a:gd name="T85" fmla="*/ 382 h 829"/>
                <a:gd name="T86" fmla="*/ 283 w 1116"/>
                <a:gd name="T87" fmla="*/ 332 h 829"/>
                <a:gd name="T88" fmla="*/ 312 w 1116"/>
                <a:gd name="T89" fmla="*/ 291 h 829"/>
                <a:gd name="T90" fmla="*/ 353 w 1116"/>
                <a:gd name="T91" fmla="*/ 263 h 829"/>
                <a:gd name="T92" fmla="*/ 398 w 1116"/>
                <a:gd name="T93" fmla="*/ 246 h 829"/>
                <a:gd name="T94" fmla="*/ 451 w 1116"/>
                <a:gd name="T95" fmla="*/ 246 h 829"/>
                <a:gd name="T96" fmla="*/ 628 w 1116"/>
                <a:gd name="T97" fmla="*/ 222 h 829"/>
                <a:gd name="T98" fmla="*/ 669 w 1116"/>
                <a:gd name="T99" fmla="*/ 226 h 829"/>
                <a:gd name="T100" fmla="*/ 689 w 1116"/>
                <a:gd name="T101" fmla="*/ 213 h 829"/>
                <a:gd name="T102" fmla="*/ 710 w 1116"/>
                <a:gd name="T103" fmla="*/ 222 h 829"/>
                <a:gd name="T104" fmla="*/ 722 w 1116"/>
                <a:gd name="T105" fmla="*/ 234 h 829"/>
                <a:gd name="T106" fmla="*/ 726 w 1116"/>
                <a:gd name="T107" fmla="*/ 275 h 829"/>
                <a:gd name="T108" fmla="*/ 738 w 1116"/>
                <a:gd name="T109" fmla="*/ 316 h 829"/>
                <a:gd name="T110" fmla="*/ 779 w 1116"/>
                <a:gd name="T111" fmla="*/ 361 h 8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16"/>
                <a:gd name="T169" fmla="*/ 0 h 829"/>
                <a:gd name="T170" fmla="*/ 1116 w 1116"/>
                <a:gd name="T171" fmla="*/ 829 h 82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16" h="829">
                  <a:moveTo>
                    <a:pt x="800" y="394"/>
                  </a:moveTo>
                  <a:lnTo>
                    <a:pt x="800" y="431"/>
                  </a:lnTo>
                  <a:lnTo>
                    <a:pt x="800" y="468"/>
                  </a:lnTo>
                  <a:lnTo>
                    <a:pt x="808" y="546"/>
                  </a:lnTo>
                  <a:lnTo>
                    <a:pt x="812" y="578"/>
                  </a:lnTo>
                  <a:lnTo>
                    <a:pt x="816" y="595"/>
                  </a:lnTo>
                  <a:lnTo>
                    <a:pt x="816" y="611"/>
                  </a:lnTo>
                  <a:lnTo>
                    <a:pt x="804" y="661"/>
                  </a:lnTo>
                  <a:lnTo>
                    <a:pt x="792" y="714"/>
                  </a:lnTo>
                  <a:lnTo>
                    <a:pt x="788" y="714"/>
                  </a:lnTo>
                  <a:lnTo>
                    <a:pt x="792" y="722"/>
                  </a:lnTo>
                  <a:lnTo>
                    <a:pt x="792" y="734"/>
                  </a:lnTo>
                  <a:lnTo>
                    <a:pt x="792" y="747"/>
                  </a:lnTo>
                  <a:lnTo>
                    <a:pt x="788" y="755"/>
                  </a:lnTo>
                  <a:lnTo>
                    <a:pt x="796" y="759"/>
                  </a:lnTo>
                  <a:lnTo>
                    <a:pt x="804" y="747"/>
                  </a:lnTo>
                  <a:lnTo>
                    <a:pt x="812" y="751"/>
                  </a:lnTo>
                  <a:lnTo>
                    <a:pt x="816" y="738"/>
                  </a:lnTo>
                  <a:lnTo>
                    <a:pt x="833" y="763"/>
                  </a:lnTo>
                  <a:lnTo>
                    <a:pt x="833" y="738"/>
                  </a:lnTo>
                  <a:lnTo>
                    <a:pt x="849" y="734"/>
                  </a:lnTo>
                  <a:lnTo>
                    <a:pt x="845" y="759"/>
                  </a:lnTo>
                  <a:lnTo>
                    <a:pt x="849" y="767"/>
                  </a:lnTo>
                  <a:lnTo>
                    <a:pt x="857" y="751"/>
                  </a:lnTo>
                  <a:lnTo>
                    <a:pt x="861" y="767"/>
                  </a:lnTo>
                  <a:lnTo>
                    <a:pt x="878" y="751"/>
                  </a:lnTo>
                  <a:lnTo>
                    <a:pt x="874" y="775"/>
                  </a:lnTo>
                  <a:lnTo>
                    <a:pt x="890" y="763"/>
                  </a:lnTo>
                  <a:lnTo>
                    <a:pt x="894" y="775"/>
                  </a:lnTo>
                  <a:lnTo>
                    <a:pt x="907" y="751"/>
                  </a:lnTo>
                  <a:lnTo>
                    <a:pt x="907" y="714"/>
                  </a:lnTo>
                  <a:lnTo>
                    <a:pt x="923" y="730"/>
                  </a:lnTo>
                  <a:lnTo>
                    <a:pt x="911" y="697"/>
                  </a:lnTo>
                  <a:lnTo>
                    <a:pt x="948" y="714"/>
                  </a:lnTo>
                  <a:lnTo>
                    <a:pt x="956" y="685"/>
                  </a:lnTo>
                  <a:lnTo>
                    <a:pt x="984" y="702"/>
                  </a:lnTo>
                  <a:lnTo>
                    <a:pt x="968" y="677"/>
                  </a:lnTo>
                  <a:lnTo>
                    <a:pt x="997" y="693"/>
                  </a:lnTo>
                  <a:lnTo>
                    <a:pt x="997" y="652"/>
                  </a:lnTo>
                  <a:lnTo>
                    <a:pt x="1017" y="656"/>
                  </a:lnTo>
                  <a:lnTo>
                    <a:pt x="997" y="624"/>
                  </a:lnTo>
                  <a:lnTo>
                    <a:pt x="1009" y="628"/>
                  </a:lnTo>
                  <a:lnTo>
                    <a:pt x="997" y="599"/>
                  </a:lnTo>
                  <a:lnTo>
                    <a:pt x="1071" y="640"/>
                  </a:lnTo>
                  <a:lnTo>
                    <a:pt x="1038" y="611"/>
                  </a:lnTo>
                  <a:lnTo>
                    <a:pt x="1017" y="570"/>
                  </a:lnTo>
                  <a:lnTo>
                    <a:pt x="1050" y="574"/>
                  </a:lnTo>
                  <a:lnTo>
                    <a:pt x="1046" y="542"/>
                  </a:lnTo>
                  <a:lnTo>
                    <a:pt x="1058" y="550"/>
                  </a:lnTo>
                  <a:lnTo>
                    <a:pt x="1038" y="472"/>
                  </a:lnTo>
                  <a:lnTo>
                    <a:pt x="1103" y="496"/>
                  </a:lnTo>
                  <a:lnTo>
                    <a:pt x="1116" y="521"/>
                  </a:lnTo>
                  <a:lnTo>
                    <a:pt x="1112" y="492"/>
                  </a:lnTo>
                  <a:lnTo>
                    <a:pt x="1079" y="459"/>
                  </a:lnTo>
                  <a:lnTo>
                    <a:pt x="1058" y="427"/>
                  </a:lnTo>
                  <a:lnTo>
                    <a:pt x="1034" y="398"/>
                  </a:lnTo>
                  <a:lnTo>
                    <a:pt x="1009" y="398"/>
                  </a:lnTo>
                  <a:lnTo>
                    <a:pt x="1001" y="382"/>
                  </a:lnTo>
                  <a:lnTo>
                    <a:pt x="972" y="377"/>
                  </a:lnTo>
                  <a:lnTo>
                    <a:pt x="989" y="361"/>
                  </a:lnTo>
                  <a:lnTo>
                    <a:pt x="956" y="332"/>
                  </a:lnTo>
                  <a:lnTo>
                    <a:pt x="1001" y="324"/>
                  </a:lnTo>
                  <a:lnTo>
                    <a:pt x="948" y="308"/>
                  </a:lnTo>
                  <a:lnTo>
                    <a:pt x="972" y="283"/>
                  </a:lnTo>
                  <a:lnTo>
                    <a:pt x="956" y="246"/>
                  </a:lnTo>
                  <a:lnTo>
                    <a:pt x="964" y="217"/>
                  </a:lnTo>
                  <a:lnTo>
                    <a:pt x="943" y="217"/>
                  </a:lnTo>
                  <a:lnTo>
                    <a:pt x="948" y="201"/>
                  </a:lnTo>
                  <a:lnTo>
                    <a:pt x="902" y="193"/>
                  </a:lnTo>
                  <a:lnTo>
                    <a:pt x="890" y="176"/>
                  </a:lnTo>
                  <a:lnTo>
                    <a:pt x="825" y="156"/>
                  </a:lnTo>
                  <a:lnTo>
                    <a:pt x="849" y="152"/>
                  </a:lnTo>
                  <a:lnTo>
                    <a:pt x="820" y="131"/>
                  </a:lnTo>
                  <a:lnTo>
                    <a:pt x="857" y="119"/>
                  </a:lnTo>
                  <a:lnTo>
                    <a:pt x="788" y="119"/>
                  </a:lnTo>
                  <a:lnTo>
                    <a:pt x="816" y="98"/>
                  </a:lnTo>
                  <a:lnTo>
                    <a:pt x="775" y="90"/>
                  </a:lnTo>
                  <a:lnTo>
                    <a:pt x="747" y="90"/>
                  </a:lnTo>
                  <a:lnTo>
                    <a:pt x="747" y="78"/>
                  </a:lnTo>
                  <a:lnTo>
                    <a:pt x="706" y="82"/>
                  </a:lnTo>
                  <a:lnTo>
                    <a:pt x="722" y="66"/>
                  </a:lnTo>
                  <a:lnTo>
                    <a:pt x="693" y="74"/>
                  </a:lnTo>
                  <a:lnTo>
                    <a:pt x="693" y="53"/>
                  </a:lnTo>
                  <a:lnTo>
                    <a:pt x="673" y="66"/>
                  </a:lnTo>
                  <a:lnTo>
                    <a:pt x="656" y="66"/>
                  </a:lnTo>
                  <a:lnTo>
                    <a:pt x="652" y="41"/>
                  </a:lnTo>
                  <a:lnTo>
                    <a:pt x="640" y="49"/>
                  </a:lnTo>
                  <a:lnTo>
                    <a:pt x="628" y="74"/>
                  </a:lnTo>
                  <a:lnTo>
                    <a:pt x="628" y="53"/>
                  </a:lnTo>
                  <a:lnTo>
                    <a:pt x="615" y="74"/>
                  </a:lnTo>
                  <a:lnTo>
                    <a:pt x="603" y="37"/>
                  </a:lnTo>
                  <a:lnTo>
                    <a:pt x="582" y="21"/>
                  </a:lnTo>
                  <a:lnTo>
                    <a:pt x="566" y="8"/>
                  </a:lnTo>
                  <a:lnTo>
                    <a:pt x="570" y="33"/>
                  </a:lnTo>
                  <a:lnTo>
                    <a:pt x="525" y="0"/>
                  </a:lnTo>
                  <a:lnTo>
                    <a:pt x="517" y="12"/>
                  </a:lnTo>
                  <a:lnTo>
                    <a:pt x="533" y="37"/>
                  </a:lnTo>
                  <a:lnTo>
                    <a:pt x="492" y="21"/>
                  </a:lnTo>
                  <a:lnTo>
                    <a:pt x="496" y="37"/>
                  </a:lnTo>
                  <a:lnTo>
                    <a:pt x="476" y="29"/>
                  </a:lnTo>
                  <a:lnTo>
                    <a:pt x="443" y="33"/>
                  </a:lnTo>
                  <a:lnTo>
                    <a:pt x="468" y="41"/>
                  </a:lnTo>
                  <a:lnTo>
                    <a:pt x="447" y="41"/>
                  </a:lnTo>
                  <a:lnTo>
                    <a:pt x="431" y="33"/>
                  </a:lnTo>
                  <a:lnTo>
                    <a:pt x="390" y="33"/>
                  </a:lnTo>
                  <a:lnTo>
                    <a:pt x="414" y="41"/>
                  </a:lnTo>
                  <a:lnTo>
                    <a:pt x="406" y="53"/>
                  </a:lnTo>
                  <a:lnTo>
                    <a:pt x="390" y="45"/>
                  </a:lnTo>
                  <a:lnTo>
                    <a:pt x="340" y="37"/>
                  </a:lnTo>
                  <a:lnTo>
                    <a:pt x="324" y="53"/>
                  </a:lnTo>
                  <a:lnTo>
                    <a:pt x="299" y="62"/>
                  </a:lnTo>
                  <a:lnTo>
                    <a:pt x="275" y="74"/>
                  </a:lnTo>
                  <a:lnTo>
                    <a:pt x="271" y="78"/>
                  </a:lnTo>
                  <a:lnTo>
                    <a:pt x="258" y="78"/>
                  </a:lnTo>
                  <a:lnTo>
                    <a:pt x="250" y="86"/>
                  </a:lnTo>
                  <a:lnTo>
                    <a:pt x="242" y="94"/>
                  </a:lnTo>
                  <a:lnTo>
                    <a:pt x="230" y="98"/>
                  </a:lnTo>
                  <a:lnTo>
                    <a:pt x="226" y="107"/>
                  </a:lnTo>
                  <a:lnTo>
                    <a:pt x="209" y="119"/>
                  </a:lnTo>
                  <a:lnTo>
                    <a:pt x="201" y="127"/>
                  </a:lnTo>
                  <a:lnTo>
                    <a:pt x="193" y="135"/>
                  </a:lnTo>
                  <a:lnTo>
                    <a:pt x="201" y="144"/>
                  </a:lnTo>
                  <a:lnTo>
                    <a:pt x="176" y="152"/>
                  </a:lnTo>
                  <a:lnTo>
                    <a:pt x="189" y="168"/>
                  </a:lnTo>
                  <a:lnTo>
                    <a:pt x="180" y="168"/>
                  </a:lnTo>
                  <a:lnTo>
                    <a:pt x="135" y="193"/>
                  </a:lnTo>
                  <a:lnTo>
                    <a:pt x="144" y="189"/>
                  </a:lnTo>
                  <a:lnTo>
                    <a:pt x="127" y="201"/>
                  </a:lnTo>
                  <a:lnTo>
                    <a:pt x="127" y="226"/>
                  </a:lnTo>
                  <a:lnTo>
                    <a:pt x="139" y="234"/>
                  </a:lnTo>
                  <a:lnTo>
                    <a:pt x="119" y="250"/>
                  </a:lnTo>
                  <a:lnTo>
                    <a:pt x="86" y="267"/>
                  </a:lnTo>
                  <a:lnTo>
                    <a:pt x="135" y="267"/>
                  </a:lnTo>
                  <a:lnTo>
                    <a:pt x="127" y="283"/>
                  </a:lnTo>
                  <a:lnTo>
                    <a:pt x="119" y="283"/>
                  </a:lnTo>
                  <a:lnTo>
                    <a:pt x="107" y="275"/>
                  </a:lnTo>
                  <a:lnTo>
                    <a:pt x="94" y="283"/>
                  </a:lnTo>
                  <a:lnTo>
                    <a:pt x="94" y="295"/>
                  </a:lnTo>
                  <a:lnTo>
                    <a:pt x="86" y="291"/>
                  </a:lnTo>
                  <a:lnTo>
                    <a:pt x="82" y="299"/>
                  </a:lnTo>
                  <a:lnTo>
                    <a:pt x="82" y="312"/>
                  </a:lnTo>
                  <a:lnTo>
                    <a:pt x="74" y="316"/>
                  </a:lnTo>
                  <a:lnTo>
                    <a:pt x="78" y="332"/>
                  </a:lnTo>
                  <a:lnTo>
                    <a:pt x="66" y="336"/>
                  </a:lnTo>
                  <a:lnTo>
                    <a:pt x="45" y="349"/>
                  </a:lnTo>
                  <a:lnTo>
                    <a:pt x="62" y="357"/>
                  </a:lnTo>
                  <a:lnTo>
                    <a:pt x="86" y="361"/>
                  </a:lnTo>
                  <a:lnTo>
                    <a:pt x="74" y="377"/>
                  </a:lnTo>
                  <a:lnTo>
                    <a:pt x="94" y="377"/>
                  </a:lnTo>
                  <a:lnTo>
                    <a:pt x="74" y="390"/>
                  </a:lnTo>
                  <a:lnTo>
                    <a:pt x="98" y="402"/>
                  </a:lnTo>
                  <a:lnTo>
                    <a:pt x="86" y="418"/>
                  </a:lnTo>
                  <a:lnTo>
                    <a:pt x="78" y="431"/>
                  </a:lnTo>
                  <a:lnTo>
                    <a:pt x="119" y="423"/>
                  </a:lnTo>
                  <a:lnTo>
                    <a:pt x="98" y="447"/>
                  </a:lnTo>
                  <a:lnTo>
                    <a:pt x="139" y="427"/>
                  </a:lnTo>
                  <a:lnTo>
                    <a:pt x="98" y="472"/>
                  </a:lnTo>
                  <a:lnTo>
                    <a:pt x="135" y="451"/>
                  </a:lnTo>
                  <a:lnTo>
                    <a:pt x="127" y="464"/>
                  </a:lnTo>
                  <a:lnTo>
                    <a:pt x="78" y="517"/>
                  </a:lnTo>
                  <a:lnTo>
                    <a:pt x="33" y="513"/>
                  </a:lnTo>
                  <a:lnTo>
                    <a:pt x="45" y="542"/>
                  </a:lnTo>
                  <a:lnTo>
                    <a:pt x="12" y="566"/>
                  </a:lnTo>
                  <a:lnTo>
                    <a:pt x="45" y="570"/>
                  </a:lnTo>
                  <a:lnTo>
                    <a:pt x="25" y="578"/>
                  </a:lnTo>
                  <a:lnTo>
                    <a:pt x="0" y="624"/>
                  </a:lnTo>
                  <a:lnTo>
                    <a:pt x="12" y="603"/>
                  </a:lnTo>
                  <a:lnTo>
                    <a:pt x="0" y="628"/>
                  </a:lnTo>
                  <a:lnTo>
                    <a:pt x="25" y="615"/>
                  </a:lnTo>
                  <a:lnTo>
                    <a:pt x="12" y="644"/>
                  </a:lnTo>
                  <a:lnTo>
                    <a:pt x="41" y="636"/>
                  </a:lnTo>
                  <a:lnTo>
                    <a:pt x="21" y="673"/>
                  </a:lnTo>
                  <a:lnTo>
                    <a:pt x="49" y="652"/>
                  </a:lnTo>
                  <a:lnTo>
                    <a:pt x="25" y="702"/>
                  </a:lnTo>
                  <a:lnTo>
                    <a:pt x="49" y="714"/>
                  </a:lnTo>
                  <a:lnTo>
                    <a:pt x="29" y="734"/>
                  </a:lnTo>
                  <a:lnTo>
                    <a:pt x="37" y="738"/>
                  </a:lnTo>
                  <a:lnTo>
                    <a:pt x="53" y="734"/>
                  </a:lnTo>
                  <a:lnTo>
                    <a:pt x="37" y="751"/>
                  </a:lnTo>
                  <a:lnTo>
                    <a:pt x="45" y="751"/>
                  </a:lnTo>
                  <a:lnTo>
                    <a:pt x="53" y="751"/>
                  </a:lnTo>
                  <a:lnTo>
                    <a:pt x="53" y="759"/>
                  </a:lnTo>
                  <a:lnTo>
                    <a:pt x="70" y="767"/>
                  </a:lnTo>
                  <a:lnTo>
                    <a:pt x="86" y="763"/>
                  </a:lnTo>
                  <a:lnTo>
                    <a:pt x="94" y="771"/>
                  </a:lnTo>
                  <a:lnTo>
                    <a:pt x="127" y="767"/>
                  </a:lnTo>
                  <a:lnTo>
                    <a:pt x="139" y="755"/>
                  </a:lnTo>
                  <a:lnTo>
                    <a:pt x="148" y="734"/>
                  </a:lnTo>
                  <a:lnTo>
                    <a:pt x="156" y="775"/>
                  </a:lnTo>
                  <a:lnTo>
                    <a:pt x="168" y="767"/>
                  </a:lnTo>
                  <a:lnTo>
                    <a:pt x="164" y="792"/>
                  </a:lnTo>
                  <a:lnTo>
                    <a:pt x="189" y="788"/>
                  </a:lnTo>
                  <a:lnTo>
                    <a:pt x="197" y="829"/>
                  </a:lnTo>
                  <a:lnTo>
                    <a:pt x="209" y="788"/>
                  </a:lnTo>
                  <a:lnTo>
                    <a:pt x="217" y="808"/>
                  </a:lnTo>
                  <a:lnTo>
                    <a:pt x="234" y="792"/>
                  </a:lnTo>
                  <a:lnTo>
                    <a:pt x="230" y="812"/>
                  </a:lnTo>
                  <a:lnTo>
                    <a:pt x="263" y="784"/>
                  </a:lnTo>
                  <a:lnTo>
                    <a:pt x="283" y="775"/>
                  </a:lnTo>
                  <a:lnTo>
                    <a:pt x="242" y="542"/>
                  </a:lnTo>
                  <a:lnTo>
                    <a:pt x="258" y="550"/>
                  </a:lnTo>
                  <a:lnTo>
                    <a:pt x="267" y="537"/>
                  </a:lnTo>
                  <a:lnTo>
                    <a:pt x="267" y="550"/>
                  </a:lnTo>
                  <a:lnTo>
                    <a:pt x="275" y="554"/>
                  </a:lnTo>
                  <a:lnTo>
                    <a:pt x="283" y="521"/>
                  </a:lnTo>
                  <a:lnTo>
                    <a:pt x="279" y="517"/>
                  </a:lnTo>
                  <a:lnTo>
                    <a:pt x="275" y="509"/>
                  </a:lnTo>
                  <a:lnTo>
                    <a:pt x="267" y="488"/>
                  </a:lnTo>
                  <a:lnTo>
                    <a:pt x="263" y="455"/>
                  </a:lnTo>
                  <a:lnTo>
                    <a:pt x="271" y="423"/>
                  </a:lnTo>
                  <a:lnTo>
                    <a:pt x="271" y="402"/>
                  </a:lnTo>
                  <a:lnTo>
                    <a:pt x="271" y="394"/>
                  </a:lnTo>
                  <a:lnTo>
                    <a:pt x="271" y="382"/>
                  </a:lnTo>
                  <a:lnTo>
                    <a:pt x="275" y="369"/>
                  </a:lnTo>
                  <a:lnTo>
                    <a:pt x="275" y="361"/>
                  </a:lnTo>
                  <a:lnTo>
                    <a:pt x="279" y="353"/>
                  </a:lnTo>
                  <a:lnTo>
                    <a:pt x="283" y="341"/>
                  </a:lnTo>
                  <a:lnTo>
                    <a:pt x="283" y="332"/>
                  </a:lnTo>
                  <a:lnTo>
                    <a:pt x="291" y="324"/>
                  </a:lnTo>
                  <a:lnTo>
                    <a:pt x="295" y="316"/>
                  </a:lnTo>
                  <a:lnTo>
                    <a:pt x="299" y="308"/>
                  </a:lnTo>
                  <a:lnTo>
                    <a:pt x="308" y="299"/>
                  </a:lnTo>
                  <a:lnTo>
                    <a:pt x="312" y="291"/>
                  </a:lnTo>
                  <a:lnTo>
                    <a:pt x="320" y="283"/>
                  </a:lnTo>
                  <a:lnTo>
                    <a:pt x="328" y="279"/>
                  </a:lnTo>
                  <a:lnTo>
                    <a:pt x="336" y="271"/>
                  </a:lnTo>
                  <a:lnTo>
                    <a:pt x="345" y="267"/>
                  </a:lnTo>
                  <a:lnTo>
                    <a:pt x="353" y="263"/>
                  </a:lnTo>
                  <a:lnTo>
                    <a:pt x="361" y="254"/>
                  </a:lnTo>
                  <a:lnTo>
                    <a:pt x="369" y="254"/>
                  </a:lnTo>
                  <a:lnTo>
                    <a:pt x="381" y="250"/>
                  </a:lnTo>
                  <a:lnTo>
                    <a:pt x="390" y="246"/>
                  </a:lnTo>
                  <a:lnTo>
                    <a:pt x="398" y="246"/>
                  </a:lnTo>
                  <a:lnTo>
                    <a:pt x="410" y="242"/>
                  </a:lnTo>
                  <a:lnTo>
                    <a:pt x="418" y="242"/>
                  </a:lnTo>
                  <a:lnTo>
                    <a:pt x="431" y="242"/>
                  </a:lnTo>
                  <a:lnTo>
                    <a:pt x="439" y="242"/>
                  </a:lnTo>
                  <a:lnTo>
                    <a:pt x="451" y="246"/>
                  </a:lnTo>
                  <a:lnTo>
                    <a:pt x="500" y="238"/>
                  </a:lnTo>
                  <a:lnTo>
                    <a:pt x="566" y="230"/>
                  </a:lnTo>
                  <a:lnTo>
                    <a:pt x="587" y="242"/>
                  </a:lnTo>
                  <a:lnTo>
                    <a:pt x="628" y="222"/>
                  </a:lnTo>
                  <a:lnTo>
                    <a:pt x="628" y="230"/>
                  </a:lnTo>
                  <a:lnTo>
                    <a:pt x="656" y="222"/>
                  </a:lnTo>
                  <a:lnTo>
                    <a:pt x="656" y="230"/>
                  </a:lnTo>
                  <a:lnTo>
                    <a:pt x="669" y="226"/>
                  </a:lnTo>
                  <a:lnTo>
                    <a:pt x="673" y="222"/>
                  </a:lnTo>
                  <a:lnTo>
                    <a:pt x="677" y="217"/>
                  </a:lnTo>
                  <a:lnTo>
                    <a:pt x="681" y="217"/>
                  </a:lnTo>
                  <a:lnTo>
                    <a:pt x="685" y="213"/>
                  </a:lnTo>
                  <a:lnTo>
                    <a:pt x="689" y="213"/>
                  </a:lnTo>
                  <a:lnTo>
                    <a:pt x="693" y="213"/>
                  </a:lnTo>
                  <a:lnTo>
                    <a:pt x="697" y="213"/>
                  </a:lnTo>
                  <a:lnTo>
                    <a:pt x="701" y="217"/>
                  </a:lnTo>
                  <a:lnTo>
                    <a:pt x="706" y="217"/>
                  </a:lnTo>
                  <a:lnTo>
                    <a:pt x="710" y="222"/>
                  </a:lnTo>
                  <a:lnTo>
                    <a:pt x="714" y="222"/>
                  </a:lnTo>
                  <a:lnTo>
                    <a:pt x="718" y="226"/>
                  </a:lnTo>
                  <a:lnTo>
                    <a:pt x="718" y="230"/>
                  </a:lnTo>
                  <a:lnTo>
                    <a:pt x="722" y="234"/>
                  </a:lnTo>
                  <a:lnTo>
                    <a:pt x="722" y="246"/>
                  </a:lnTo>
                  <a:lnTo>
                    <a:pt x="726" y="254"/>
                  </a:lnTo>
                  <a:lnTo>
                    <a:pt x="726" y="263"/>
                  </a:lnTo>
                  <a:lnTo>
                    <a:pt x="726" y="275"/>
                  </a:lnTo>
                  <a:lnTo>
                    <a:pt x="730" y="283"/>
                  </a:lnTo>
                  <a:lnTo>
                    <a:pt x="726" y="295"/>
                  </a:lnTo>
                  <a:lnTo>
                    <a:pt x="734" y="304"/>
                  </a:lnTo>
                  <a:lnTo>
                    <a:pt x="738" y="316"/>
                  </a:lnTo>
                  <a:lnTo>
                    <a:pt x="747" y="324"/>
                  </a:lnTo>
                  <a:lnTo>
                    <a:pt x="755" y="332"/>
                  </a:lnTo>
                  <a:lnTo>
                    <a:pt x="763" y="345"/>
                  </a:lnTo>
                  <a:lnTo>
                    <a:pt x="771" y="353"/>
                  </a:lnTo>
                  <a:lnTo>
                    <a:pt x="779" y="361"/>
                  </a:lnTo>
                  <a:lnTo>
                    <a:pt x="788" y="369"/>
                  </a:lnTo>
                  <a:lnTo>
                    <a:pt x="800" y="394"/>
                  </a:lnTo>
                </a:path>
              </a:pathLst>
            </a:custGeom>
            <a:noFill/>
            <a:ln w="0">
              <a:solidFill>
                <a:srgbClr val="B5B5B5"/>
              </a:solidFill>
              <a:round/>
              <a:headEnd/>
              <a:tailEnd/>
            </a:ln>
          </p:spPr>
          <p:txBody>
            <a:bodyPr/>
            <a:lstStyle/>
            <a:p>
              <a:endParaRPr lang="tr-TR"/>
            </a:p>
          </p:txBody>
        </p:sp>
        <p:sp>
          <p:nvSpPr>
            <p:cNvPr id="43020" name="Freeform 8"/>
            <p:cNvSpPr>
              <a:spLocks/>
            </p:cNvSpPr>
            <p:nvPr/>
          </p:nvSpPr>
          <p:spPr bwMode="auto">
            <a:xfrm>
              <a:off x="4608" y="837"/>
              <a:ext cx="423" cy="541"/>
            </a:xfrm>
            <a:custGeom>
              <a:avLst/>
              <a:gdLst>
                <a:gd name="T0" fmla="*/ 423 w 423"/>
                <a:gd name="T1" fmla="*/ 0 h 541"/>
                <a:gd name="T2" fmla="*/ 423 w 423"/>
                <a:gd name="T3" fmla="*/ 37 h 541"/>
                <a:gd name="T4" fmla="*/ 419 w 423"/>
                <a:gd name="T5" fmla="*/ 98 h 541"/>
                <a:gd name="T6" fmla="*/ 415 w 423"/>
                <a:gd name="T7" fmla="*/ 164 h 541"/>
                <a:gd name="T8" fmla="*/ 411 w 423"/>
                <a:gd name="T9" fmla="*/ 226 h 541"/>
                <a:gd name="T10" fmla="*/ 406 w 423"/>
                <a:gd name="T11" fmla="*/ 291 h 541"/>
                <a:gd name="T12" fmla="*/ 402 w 423"/>
                <a:gd name="T13" fmla="*/ 353 h 541"/>
                <a:gd name="T14" fmla="*/ 394 w 423"/>
                <a:gd name="T15" fmla="*/ 414 h 541"/>
                <a:gd name="T16" fmla="*/ 390 w 423"/>
                <a:gd name="T17" fmla="*/ 476 h 541"/>
                <a:gd name="T18" fmla="*/ 390 w 423"/>
                <a:gd name="T19" fmla="*/ 476 h 541"/>
                <a:gd name="T20" fmla="*/ 267 w 423"/>
                <a:gd name="T21" fmla="*/ 541 h 541"/>
                <a:gd name="T22" fmla="*/ 0 w 423"/>
                <a:gd name="T23" fmla="*/ 29 h 541"/>
                <a:gd name="T24" fmla="*/ 423 w 423"/>
                <a:gd name="T25" fmla="*/ 0 h 5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3"/>
                <a:gd name="T40" fmla="*/ 0 h 541"/>
                <a:gd name="T41" fmla="*/ 423 w 423"/>
                <a:gd name="T42" fmla="*/ 541 h 5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3" h="541">
                  <a:moveTo>
                    <a:pt x="423" y="0"/>
                  </a:moveTo>
                  <a:lnTo>
                    <a:pt x="423" y="37"/>
                  </a:lnTo>
                  <a:lnTo>
                    <a:pt x="419" y="98"/>
                  </a:lnTo>
                  <a:lnTo>
                    <a:pt x="415" y="164"/>
                  </a:lnTo>
                  <a:lnTo>
                    <a:pt x="411" y="226"/>
                  </a:lnTo>
                  <a:lnTo>
                    <a:pt x="406" y="291"/>
                  </a:lnTo>
                  <a:lnTo>
                    <a:pt x="402" y="353"/>
                  </a:lnTo>
                  <a:lnTo>
                    <a:pt x="394" y="414"/>
                  </a:lnTo>
                  <a:lnTo>
                    <a:pt x="390" y="476"/>
                  </a:lnTo>
                  <a:lnTo>
                    <a:pt x="267" y="541"/>
                  </a:lnTo>
                  <a:lnTo>
                    <a:pt x="0" y="29"/>
                  </a:lnTo>
                  <a:lnTo>
                    <a:pt x="423" y="0"/>
                  </a:lnTo>
                  <a:close/>
                </a:path>
              </a:pathLst>
            </a:custGeom>
            <a:solidFill>
              <a:srgbClr val="FFFFFF"/>
            </a:solidFill>
            <a:ln w="9525">
              <a:noFill/>
              <a:round/>
              <a:headEnd/>
              <a:tailEnd/>
            </a:ln>
          </p:spPr>
          <p:txBody>
            <a:bodyPr/>
            <a:lstStyle/>
            <a:p>
              <a:endParaRPr lang="tr-TR"/>
            </a:p>
          </p:txBody>
        </p:sp>
        <p:sp>
          <p:nvSpPr>
            <p:cNvPr id="43021" name="Freeform 9"/>
            <p:cNvSpPr>
              <a:spLocks/>
            </p:cNvSpPr>
            <p:nvPr/>
          </p:nvSpPr>
          <p:spPr bwMode="auto">
            <a:xfrm>
              <a:off x="4608" y="837"/>
              <a:ext cx="423" cy="541"/>
            </a:xfrm>
            <a:custGeom>
              <a:avLst/>
              <a:gdLst>
                <a:gd name="T0" fmla="*/ 423 w 423"/>
                <a:gd name="T1" fmla="*/ 0 h 541"/>
                <a:gd name="T2" fmla="*/ 423 w 423"/>
                <a:gd name="T3" fmla="*/ 37 h 541"/>
                <a:gd name="T4" fmla="*/ 419 w 423"/>
                <a:gd name="T5" fmla="*/ 98 h 541"/>
                <a:gd name="T6" fmla="*/ 415 w 423"/>
                <a:gd name="T7" fmla="*/ 164 h 541"/>
                <a:gd name="T8" fmla="*/ 411 w 423"/>
                <a:gd name="T9" fmla="*/ 226 h 541"/>
                <a:gd name="T10" fmla="*/ 406 w 423"/>
                <a:gd name="T11" fmla="*/ 291 h 541"/>
                <a:gd name="T12" fmla="*/ 402 w 423"/>
                <a:gd name="T13" fmla="*/ 353 h 541"/>
                <a:gd name="T14" fmla="*/ 394 w 423"/>
                <a:gd name="T15" fmla="*/ 414 h 541"/>
                <a:gd name="T16" fmla="*/ 390 w 423"/>
                <a:gd name="T17" fmla="*/ 476 h 541"/>
                <a:gd name="T18" fmla="*/ 390 w 423"/>
                <a:gd name="T19" fmla="*/ 476 h 541"/>
                <a:gd name="T20" fmla="*/ 267 w 423"/>
                <a:gd name="T21" fmla="*/ 541 h 541"/>
                <a:gd name="T22" fmla="*/ 0 w 423"/>
                <a:gd name="T23" fmla="*/ 29 h 541"/>
                <a:gd name="T24" fmla="*/ 423 w 423"/>
                <a:gd name="T25" fmla="*/ 0 h 5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3"/>
                <a:gd name="T40" fmla="*/ 0 h 541"/>
                <a:gd name="T41" fmla="*/ 423 w 423"/>
                <a:gd name="T42" fmla="*/ 541 h 5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3" h="541">
                  <a:moveTo>
                    <a:pt x="423" y="0"/>
                  </a:moveTo>
                  <a:lnTo>
                    <a:pt x="423" y="37"/>
                  </a:lnTo>
                  <a:lnTo>
                    <a:pt x="419" y="98"/>
                  </a:lnTo>
                  <a:lnTo>
                    <a:pt x="415" y="164"/>
                  </a:lnTo>
                  <a:lnTo>
                    <a:pt x="411" y="226"/>
                  </a:lnTo>
                  <a:lnTo>
                    <a:pt x="406" y="291"/>
                  </a:lnTo>
                  <a:lnTo>
                    <a:pt x="402" y="353"/>
                  </a:lnTo>
                  <a:lnTo>
                    <a:pt x="394" y="414"/>
                  </a:lnTo>
                  <a:lnTo>
                    <a:pt x="390" y="476"/>
                  </a:lnTo>
                  <a:lnTo>
                    <a:pt x="267" y="541"/>
                  </a:lnTo>
                  <a:lnTo>
                    <a:pt x="0" y="29"/>
                  </a:lnTo>
                  <a:lnTo>
                    <a:pt x="423" y="0"/>
                  </a:lnTo>
                </a:path>
              </a:pathLst>
            </a:custGeom>
            <a:noFill/>
            <a:ln w="0">
              <a:solidFill>
                <a:srgbClr val="FFFFFF"/>
              </a:solidFill>
              <a:round/>
              <a:headEnd/>
              <a:tailEnd/>
            </a:ln>
          </p:spPr>
          <p:txBody>
            <a:bodyPr/>
            <a:lstStyle/>
            <a:p>
              <a:endParaRPr lang="tr-TR"/>
            </a:p>
          </p:txBody>
        </p:sp>
        <p:sp>
          <p:nvSpPr>
            <p:cNvPr id="43022" name="Freeform 10"/>
            <p:cNvSpPr>
              <a:spLocks/>
            </p:cNvSpPr>
            <p:nvPr/>
          </p:nvSpPr>
          <p:spPr bwMode="auto">
            <a:xfrm>
              <a:off x="4637" y="927"/>
              <a:ext cx="86" cy="111"/>
            </a:xfrm>
            <a:custGeom>
              <a:avLst/>
              <a:gdLst>
                <a:gd name="T0" fmla="*/ 86 w 86"/>
                <a:gd name="T1" fmla="*/ 111 h 111"/>
                <a:gd name="T2" fmla="*/ 74 w 86"/>
                <a:gd name="T3" fmla="*/ 103 h 111"/>
                <a:gd name="T4" fmla="*/ 58 w 86"/>
                <a:gd name="T5" fmla="*/ 95 h 111"/>
                <a:gd name="T6" fmla="*/ 45 w 86"/>
                <a:gd name="T7" fmla="*/ 86 h 111"/>
                <a:gd name="T8" fmla="*/ 41 w 86"/>
                <a:gd name="T9" fmla="*/ 82 h 111"/>
                <a:gd name="T10" fmla="*/ 0 w 86"/>
                <a:gd name="T11" fmla="*/ 0 h 111"/>
                <a:gd name="T12" fmla="*/ 12 w 86"/>
                <a:gd name="T13" fmla="*/ 12 h 111"/>
                <a:gd name="T14" fmla="*/ 25 w 86"/>
                <a:gd name="T15" fmla="*/ 25 h 111"/>
                <a:gd name="T16" fmla="*/ 41 w 86"/>
                <a:gd name="T17" fmla="*/ 37 h 111"/>
                <a:gd name="T18" fmla="*/ 58 w 86"/>
                <a:gd name="T19" fmla="*/ 45 h 111"/>
                <a:gd name="T20" fmla="*/ 74 w 86"/>
                <a:gd name="T21" fmla="*/ 58 h 111"/>
                <a:gd name="T22" fmla="*/ 82 w 86"/>
                <a:gd name="T23" fmla="*/ 62 h 111"/>
                <a:gd name="T24" fmla="*/ 86 w 86"/>
                <a:gd name="T25" fmla="*/ 111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111"/>
                <a:gd name="T41" fmla="*/ 86 w 86"/>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111">
                  <a:moveTo>
                    <a:pt x="86" y="111"/>
                  </a:moveTo>
                  <a:lnTo>
                    <a:pt x="74" y="103"/>
                  </a:lnTo>
                  <a:lnTo>
                    <a:pt x="58" y="95"/>
                  </a:lnTo>
                  <a:lnTo>
                    <a:pt x="45" y="86"/>
                  </a:lnTo>
                  <a:lnTo>
                    <a:pt x="41" y="82"/>
                  </a:lnTo>
                  <a:lnTo>
                    <a:pt x="0" y="0"/>
                  </a:lnTo>
                  <a:lnTo>
                    <a:pt x="12" y="12"/>
                  </a:lnTo>
                  <a:lnTo>
                    <a:pt x="25" y="25"/>
                  </a:lnTo>
                  <a:lnTo>
                    <a:pt x="41" y="37"/>
                  </a:lnTo>
                  <a:lnTo>
                    <a:pt x="58" y="45"/>
                  </a:lnTo>
                  <a:lnTo>
                    <a:pt x="74" y="58"/>
                  </a:lnTo>
                  <a:lnTo>
                    <a:pt x="82" y="62"/>
                  </a:lnTo>
                  <a:lnTo>
                    <a:pt x="86" y="111"/>
                  </a:lnTo>
                  <a:close/>
                </a:path>
              </a:pathLst>
            </a:custGeom>
            <a:solidFill>
              <a:srgbClr val="0096BF"/>
            </a:solidFill>
            <a:ln w="9525">
              <a:noFill/>
              <a:round/>
              <a:headEnd/>
              <a:tailEnd/>
            </a:ln>
          </p:spPr>
          <p:txBody>
            <a:bodyPr/>
            <a:lstStyle/>
            <a:p>
              <a:endParaRPr lang="tr-TR"/>
            </a:p>
          </p:txBody>
        </p:sp>
        <p:sp>
          <p:nvSpPr>
            <p:cNvPr id="43023" name="Freeform 11"/>
            <p:cNvSpPr>
              <a:spLocks/>
            </p:cNvSpPr>
            <p:nvPr/>
          </p:nvSpPr>
          <p:spPr bwMode="auto">
            <a:xfrm>
              <a:off x="4637" y="927"/>
              <a:ext cx="86" cy="111"/>
            </a:xfrm>
            <a:custGeom>
              <a:avLst/>
              <a:gdLst>
                <a:gd name="T0" fmla="*/ 86 w 86"/>
                <a:gd name="T1" fmla="*/ 111 h 111"/>
                <a:gd name="T2" fmla="*/ 74 w 86"/>
                <a:gd name="T3" fmla="*/ 103 h 111"/>
                <a:gd name="T4" fmla="*/ 58 w 86"/>
                <a:gd name="T5" fmla="*/ 95 h 111"/>
                <a:gd name="T6" fmla="*/ 45 w 86"/>
                <a:gd name="T7" fmla="*/ 86 h 111"/>
                <a:gd name="T8" fmla="*/ 41 w 86"/>
                <a:gd name="T9" fmla="*/ 82 h 111"/>
                <a:gd name="T10" fmla="*/ 0 w 86"/>
                <a:gd name="T11" fmla="*/ 0 h 111"/>
                <a:gd name="T12" fmla="*/ 12 w 86"/>
                <a:gd name="T13" fmla="*/ 12 h 111"/>
                <a:gd name="T14" fmla="*/ 25 w 86"/>
                <a:gd name="T15" fmla="*/ 25 h 111"/>
                <a:gd name="T16" fmla="*/ 41 w 86"/>
                <a:gd name="T17" fmla="*/ 37 h 111"/>
                <a:gd name="T18" fmla="*/ 58 w 86"/>
                <a:gd name="T19" fmla="*/ 45 h 111"/>
                <a:gd name="T20" fmla="*/ 74 w 86"/>
                <a:gd name="T21" fmla="*/ 58 h 111"/>
                <a:gd name="T22" fmla="*/ 82 w 86"/>
                <a:gd name="T23" fmla="*/ 62 h 111"/>
                <a:gd name="T24" fmla="*/ 86 w 86"/>
                <a:gd name="T25" fmla="*/ 111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111"/>
                <a:gd name="T41" fmla="*/ 86 w 86"/>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111">
                  <a:moveTo>
                    <a:pt x="86" y="111"/>
                  </a:moveTo>
                  <a:lnTo>
                    <a:pt x="74" y="103"/>
                  </a:lnTo>
                  <a:lnTo>
                    <a:pt x="58" y="95"/>
                  </a:lnTo>
                  <a:lnTo>
                    <a:pt x="45" y="86"/>
                  </a:lnTo>
                  <a:lnTo>
                    <a:pt x="41" y="82"/>
                  </a:lnTo>
                  <a:lnTo>
                    <a:pt x="0" y="0"/>
                  </a:lnTo>
                  <a:lnTo>
                    <a:pt x="12" y="12"/>
                  </a:lnTo>
                  <a:lnTo>
                    <a:pt x="25" y="25"/>
                  </a:lnTo>
                  <a:lnTo>
                    <a:pt x="41" y="37"/>
                  </a:lnTo>
                  <a:lnTo>
                    <a:pt x="58" y="45"/>
                  </a:lnTo>
                  <a:lnTo>
                    <a:pt x="74" y="58"/>
                  </a:lnTo>
                  <a:lnTo>
                    <a:pt x="82" y="62"/>
                  </a:lnTo>
                  <a:lnTo>
                    <a:pt x="86" y="111"/>
                  </a:lnTo>
                </a:path>
              </a:pathLst>
            </a:custGeom>
            <a:noFill/>
            <a:ln w="0">
              <a:solidFill>
                <a:srgbClr val="0096BF"/>
              </a:solidFill>
              <a:round/>
              <a:headEnd/>
              <a:tailEnd/>
            </a:ln>
          </p:spPr>
          <p:txBody>
            <a:bodyPr/>
            <a:lstStyle/>
            <a:p>
              <a:endParaRPr lang="tr-TR"/>
            </a:p>
          </p:txBody>
        </p:sp>
        <p:sp>
          <p:nvSpPr>
            <p:cNvPr id="43024" name="Freeform 12"/>
            <p:cNvSpPr>
              <a:spLocks/>
            </p:cNvSpPr>
            <p:nvPr/>
          </p:nvSpPr>
          <p:spPr bwMode="auto">
            <a:xfrm>
              <a:off x="4969" y="837"/>
              <a:ext cx="62" cy="193"/>
            </a:xfrm>
            <a:custGeom>
              <a:avLst/>
              <a:gdLst>
                <a:gd name="T0" fmla="*/ 58 w 62"/>
                <a:gd name="T1" fmla="*/ 98 h 193"/>
                <a:gd name="T2" fmla="*/ 62 w 62"/>
                <a:gd name="T3" fmla="*/ 37 h 193"/>
                <a:gd name="T4" fmla="*/ 62 w 62"/>
                <a:gd name="T5" fmla="*/ 0 h 193"/>
                <a:gd name="T6" fmla="*/ 50 w 62"/>
                <a:gd name="T7" fmla="*/ 20 h 193"/>
                <a:gd name="T8" fmla="*/ 50 w 62"/>
                <a:gd name="T9" fmla="*/ 25 h 193"/>
                <a:gd name="T10" fmla="*/ 50 w 62"/>
                <a:gd name="T11" fmla="*/ 37 h 193"/>
                <a:gd name="T12" fmla="*/ 45 w 62"/>
                <a:gd name="T13" fmla="*/ 45 h 193"/>
                <a:gd name="T14" fmla="*/ 45 w 62"/>
                <a:gd name="T15" fmla="*/ 53 h 193"/>
                <a:gd name="T16" fmla="*/ 41 w 62"/>
                <a:gd name="T17" fmla="*/ 61 h 193"/>
                <a:gd name="T18" fmla="*/ 37 w 62"/>
                <a:gd name="T19" fmla="*/ 74 h 193"/>
                <a:gd name="T20" fmla="*/ 33 w 62"/>
                <a:gd name="T21" fmla="*/ 78 h 193"/>
                <a:gd name="T22" fmla="*/ 25 w 62"/>
                <a:gd name="T23" fmla="*/ 90 h 193"/>
                <a:gd name="T24" fmla="*/ 21 w 62"/>
                <a:gd name="T25" fmla="*/ 98 h 193"/>
                <a:gd name="T26" fmla="*/ 13 w 62"/>
                <a:gd name="T27" fmla="*/ 107 h 193"/>
                <a:gd name="T28" fmla="*/ 9 w 62"/>
                <a:gd name="T29" fmla="*/ 111 h 193"/>
                <a:gd name="T30" fmla="*/ 0 w 62"/>
                <a:gd name="T31" fmla="*/ 193 h 193"/>
                <a:gd name="T32" fmla="*/ 0 w 62"/>
                <a:gd name="T33" fmla="*/ 193 h 193"/>
                <a:gd name="T34" fmla="*/ 9 w 62"/>
                <a:gd name="T35" fmla="*/ 189 h 193"/>
                <a:gd name="T36" fmla="*/ 17 w 62"/>
                <a:gd name="T37" fmla="*/ 185 h 193"/>
                <a:gd name="T38" fmla="*/ 25 w 62"/>
                <a:gd name="T39" fmla="*/ 176 h 193"/>
                <a:gd name="T40" fmla="*/ 33 w 62"/>
                <a:gd name="T41" fmla="*/ 172 h 193"/>
                <a:gd name="T42" fmla="*/ 41 w 62"/>
                <a:gd name="T43" fmla="*/ 164 h 193"/>
                <a:gd name="T44" fmla="*/ 45 w 62"/>
                <a:gd name="T45" fmla="*/ 156 h 193"/>
                <a:gd name="T46" fmla="*/ 50 w 62"/>
                <a:gd name="T47" fmla="*/ 152 h 193"/>
                <a:gd name="T48" fmla="*/ 54 w 62"/>
                <a:gd name="T49" fmla="*/ 148 h 193"/>
                <a:gd name="T50" fmla="*/ 58 w 62"/>
                <a:gd name="T51" fmla="*/ 98 h 1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193"/>
                <a:gd name="T80" fmla="*/ 62 w 62"/>
                <a:gd name="T81" fmla="*/ 193 h 1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193">
                  <a:moveTo>
                    <a:pt x="58" y="98"/>
                  </a:moveTo>
                  <a:lnTo>
                    <a:pt x="62" y="37"/>
                  </a:lnTo>
                  <a:lnTo>
                    <a:pt x="62" y="0"/>
                  </a:lnTo>
                  <a:lnTo>
                    <a:pt x="50" y="20"/>
                  </a:lnTo>
                  <a:lnTo>
                    <a:pt x="50" y="25"/>
                  </a:lnTo>
                  <a:lnTo>
                    <a:pt x="50" y="37"/>
                  </a:lnTo>
                  <a:lnTo>
                    <a:pt x="45" y="45"/>
                  </a:lnTo>
                  <a:lnTo>
                    <a:pt x="45" y="53"/>
                  </a:lnTo>
                  <a:lnTo>
                    <a:pt x="41" y="61"/>
                  </a:lnTo>
                  <a:lnTo>
                    <a:pt x="37" y="74"/>
                  </a:lnTo>
                  <a:lnTo>
                    <a:pt x="33" y="78"/>
                  </a:lnTo>
                  <a:lnTo>
                    <a:pt x="25" y="90"/>
                  </a:lnTo>
                  <a:lnTo>
                    <a:pt x="21" y="98"/>
                  </a:lnTo>
                  <a:lnTo>
                    <a:pt x="13" y="107"/>
                  </a:lnTo>
                  <a:lnTo>
                    <a:pt x="9" y="111"/>
                  </a:lnTo>
                  <a:lnTo>
                    <a:pt x="0" y="193"/>
                  </a:lnTo>
                  <a:lnTo>
                    <a:pt x="9" y="189"/>
                  </a:lnTo>
                  <a:lnTo>
                    <a:pt x="17" y="185"/>
                  </a:lnTo>
                  <a:lnTo>
                    <a:pt x="25" y="176"/>
                  </a:lnTo>
                  <a:lnTo>
                    <a:pt x="33" y="172"/>
                  </a:lnTo>
                  <a:lnTo>
                    <a:pt x="41" y="164"/>
                  </a:lnTo>
                  <a:lnTo>
                    <a:pt x="45" y="156"/>
                  </a:lnTo>
                  <a:lnTo>
                    <a:pt x="50" y="152"/>
                  </a:lnTo>
                  <a:lnTo>
                    <a:pt x="54" y="148"/>
                  </a:lnTo>
                  <a:lnTo>
                    <a:pt x="58" y="98"/>
                  </a:lnTo>
                  <a:close/>
                </a:path>
              </a:pathLst>
            </a:custGeom>
            <a:solidFill>
              <a:srgbClr val="0096BF"/>
            </a:solidFill>
            <a:ln w="9525">
              <a:noFill/>
              <a:round/>
              <a:headEnd/>
              <a:tailEnd/>
            </a:ln>
          </p:spPr>
          <p:txBody>
            <a:bodyPr/>
            <a:lstStyle/>
            <a:p>
              <a:endParaRPr lang="tr-TR"/>
            </a:p>
          </p:txBody>
        </p:sp>
        <p:sp>
          <p:nvSpPr>
            <p:cNvPr id="43025" name="Freeform 13"/>
            <p:cNvSpPr>
              <a:spLocks/>
            </p:cNvSpPr>
            <p:nvPr/>
          </p:nvSpPr>
          <p:spPr bwMode="auto">
            <a:xfrm>
              <a:off x="4969" y="837"/>
              <a:ext cx="62" cy="193"/>
            </a:xfrm>
            <a:custGeom>
              <a:avLst/>
              <a:gdLst>
                <a:gd name="T0" fmla="*/ 58 w 62"/>
                <a:gd name="T1" fmla="*/ 98 h 193"/>
                <a:gd name="T2" fmla="*/ 62 w 62"/>
                <a:gd name="T3" fmla="*/ 37 h 193"/>
                <a:gd name="T4" fmla="*/ 62 w 62"/>
                <a:gd name="T5" fmla="*/ 0 h 193"/>
                <a:gd name="T6" fmla="*/ 50 w 62"/>
                <a:gd name="T7" fmla="*/ 20 h 193"/>
                <a:gd name="T8" fmla="*/ 50 w 62"/>
                <a:gd name="T9" fmla="*/ 25 h 193"/>
                <a:gd name="T10" fmla="*/ 50 w 62"/>
                <a:gd name="T11" fmla="*/ 37 h 193"/>
                <a:gd name="T12" fmla="*/ 45 w 62"/>
                <a:gd name="T13" fmla="*/ 45 h 193"/>
                <a:gd name="T14" fmla="*/ 45 w 62"/>
                <a:gd name="T15" fmla="*/ 53 h 193"/>
                <a:gd name="T16" fmla="*/ 41 w 62"/>
                <a:gd name="T17" fmla="*/ 61 h 193"/>
                <a:gd name="T18" fmla="*/ 37 w 62"/>
                <a:gd name="T19" fmla="*/ 74 h 193"/>
                <a:gd name="T20" fmla="*/ 33 w 62"/>
                <a:gd name="T21" fmla="*/ 78 h 193"/>
                <a:gd name="T22" fmla="*/ 25 w 62"/>
                <a:gd name="T23" fmla="*/ 90 h 193"/>
                <a:gd name="T24" fmla="*/ 21 w 62"/>
                <a:gd name="T25" fmla="*/ 98 h 193"/>
                <a:gd name="T26" fmla="*/ 13 w 62"/>
                <a:gd name="T27" fmla="*/ 107 h 193"/>
                <a:gd name="T28" fmla="*/ 9 w 62"/>
                <a:gd name="T29" fmla="*/ 111 h 193"/>
                <a:gd name="T30" fmla="*/ 0 w 62"/>
                <a:gd name="T31" fmla="*/ 193 h 193"/>
                <a:gd name="T32" fmla="*/ 0 w 62"/>
                <a:gd name="T33" fmla="*/ 193 h 193"/>
                <a:gd name="T34" fmla="*/ 9 w 62"/>
                <a:gd name="T35" fmla="*/ 189 h 193"/>
                <a:gd name="T36" fmla="*/ 17 w 62"/>
                <a:gd name="T37" fmla="*/ 185 h 193"/>
                <a:gd name="T38" fmla="*/ 25 w 62"/>
                <a:gd name="T39" fmla="*/ 176 h 193"/>
                <a:gd name="T40" fmla="*/ 33 w 62"/>
                <a:gd name="T41" fmla="*/ 172 h 193"/>
                <a:gd name="T42" fmla="*/ 41 w 62"/>
                <a:gd name="T43" fmla="*/ 164 h 193"/>
                <a:gd name="T44" fmla="*/ 45 w 62"/>
                <a:gd name="T45" fmla="*/ 156 h 193"/>
                <a:gd name="T46" fmla="*/ 50 w 62"/>
                <a:gd name="T47" fmla="*/ 152 h 193"/>
                <a:gd name="T48" fmla="*/ 54 w 62"/>
                <a:gd name="T49" fmla="*/ 148 h 193"/>
                <a:gd name="T50" fmla="*/ 58 w 62"/>
                <a:gd name="T51" fmla="*/ 98 h 1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193"/>
                <a:gd name="T80" fmla="*/ 62 w 62"/>
                <a:gd name="T81" fmla="*/ 193 h 1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193">
                  <a:moveTo>
                    <a:pt x="58" y="98"/>
                  </a:moveTo>
                  <a:lnTo>
                    <a:pt x="62" y="37"/>
                  </a:lnTo>
                  <a:lnTo>
                    <a:pt x="62" y="0"/>
                  </a:lnTo>
                  <a:lnTo>
                    <a:pt x="50" y="20"/>
                  </a:lnTo>
                  <a:lnTo>
                    <a:pt x="50" y="25"/>
                  </a:lnTo>
                  <a:lnTo>
                    <a:pt x="50" y="37"/>
                  </a:lnTo>
                  <a:lnTo>
                    <a:pt x="45" y="45"/>
                  </a:lnTo>
                  <a:lnTo>
                    <a:pt x="45" y="53"/>
                  </a:lnTo>
                  <a:lnTo>
                    <a:pt x="41" y="61"/>
                  </a:lnTo>
                  <a:lnTo>
                    <a:pt x="37" y="74"/>
                  </a:lnTo>
                  <a:lnTo>
                    <a:pt x="33" y="78"/>
                  </a:lnTo>
                  <a:lnTo>
                    <a:pt x="25" y="90"/>
                  </a:lnTo>
                  <a:lnTo>
                    <a:pt x="21" y="98"/>
                  </a:lnTo>
                  <a:lnTo>
                    <a:pt x="13" y="107"/>
                  </a:lnTo>
                  <a:lnTo>
                    <a:pt x="9" y="111"/>
                  </a:lnTo>
                  <a:lnTo>
                    <a:pt x="0" y="193"/>
                  </a:lnTo>
                  <a:lnTo>
                    <a:pt x="9" y="189"/>
                  </a:lnTo>
                  <a:lnTo>
                    <a:pt x="17" y="185"/>
                  </a:lnTo>
                  <a:lnTo>
                    <a:pt x="25" y="176"/>
                  </a:lnTo>
                  <a:lnTo>
                    <a:pt x="33" y="172"/>
                  </a:lnTo>
                  <a:lnTo>
                    <a:pt x="41" y="164"/>
                  </a:lnTo>
                  <a:lnTo>
                    <a:pt x="45" y="156"/>
                  </a:lnTo>
                  <a:lnTo>
                    <a:pt x="50" y="152"/>
                  </a:lnTo>
                  <a:lnTo>
                    <a:pt x="54" y="148"/>
                  </a:lnTo>
                  <a:lnTo>
                    <a:pt x="58" y="98"/>
                  </a:lnTo>
                </a:path>
              </a:pathLst>
            </a:custGeom>
            <a:noFill/>
            <a:ln w="0">
              <a:solidFill>
                <a:srgbClr val="0096BF"/>
              </a:solidFill>
              <a:round/>
              <a:headEnd/>
              <a:tailEnd/>
            </a:ln>
          </p:spPr>
          <p:txBody>
            <a:bodyPr/>
            <a:lstStyle/>
            <a:p>
              <a:endParaRPr lang="tr-TR"/>
            </a:p>
          </p:txBody>
        </p:sp>
        <p:sp>
          <p:nvSpPr>
            <p:cNvPr id="43026" name="Freeform 14"/>
            <p:cNvSpPr>
              <a:spLocks/>
            </p:cNvSpPr>
            <p:nvPr/>
          </p:nvSpPr>
          <p:spPr bwMode="auto">
            <a:xfrm>
              <a:off x="4711" y="948"/>
              <a:ext cx="123" cy="119"/>
            </a:xfrm>
            <a:custGeom>
              <a:avLst/>
              <a:gdLst>
                <a:gd name="T0" fmla="*/ 0 w 123"/>
                <a:gd name="T1" fmla="*/ 0 h 119"/>
                <a:gd name="T2" fmla="*/ 12 w 123"/>
                <a:gd name="T3" fmla="*/ 119 h 119"/>
                <a:gd name="T4" fmla="*/ 123 w 123"/>
                <a:gd name="T5" fmla="*/ 74 h 119"/>
                <a:gd name="T6" fmla="*/ 16 w 123"/>
                <a:gd name="T7" fmla="*/ 110 h 119"/>
                <a:gd name="T8" fmla="*/ 0 w 123"/>
                <a:gd name="T9" fmla="*/ 0 h 119"/>
                <a:gd name="T10" fmla="*/ 0 60000 65536"/>
                <a:gd name="T11" fmla="*/ 0 60000 65536"/>
                <a:gd name="T12" fmla="*/ 0 60000 65536"/>
                <a:gd name="T13" fmla="*/ 0 60000 65536"/>
                <a:gd name="T14" fmla="*/ 0 60000 65536"/>
                <a:gd name="T15" fmla="*/ 0 w 123"/>
                <a:gd name="T16" fmla="*/ 0 h 119"/>
                <a:gd name="T17" fmla="*/ 123 w 123"/>
                <a:gd name="T18" fmla="*/ 119 h 119"/>
              </a:gdLst>
              <a:ahLst/>
              <a:cxnLst>
                <a:cxn ang="T10">
                  <a:pos x="T0" y="T1"/>
                </a:cxn>
                <a:cxn ang="T11">
                  <a:pos x="T2" y="T3"/>
                </a:cxn>
                <a:cxn ang="T12">
                  <a:pos x="T4" y="T5"/>
                </a:cxn>
                <a:cxn ang="T13">
                  <a:pos x="T6" y="T7"/>
                </a:cxn>
                <a:cxn ang="T14">
                  <a:pos x="T8" y="T9"/>
                </a:cxn>
              </a:cxnLst>
              <a:rect l="T15" t="T16" r="T17" b="T18"/>
              <a:pathLst>
                <a:path w="123" h="119">
                  <a:moveTo>
                    <a:pt x="0" y="0"/>
                  </a:moveTo>
                  <a:lnTo>
                    <a:pt x="12" y="119"/>
                  </a:lnTo>
                  <a:lnTo>
                    <a:pt x="123" y="74"/>
                  </a:lnTo>
                  <a:lnTo>
                    <a:pt x="16" y="110"/>
                  </a:lnTo>
                  <a:lnTo>
                    <a:pt x="0" y="0"/>
                  </a:lnTo>
                  <a:close/>
                </a:path>
              </a:pathLst>
            </a:custGeom>
            <a:solidFill>
              <a:srgbClr val="000000"/>
            </a:solidFill>
            <a:ln w="9525">
              <a:noFill/>
              <a:round/>
              <a:headEnd/>
              <a:tailEnd/>
            </a:ln>
          </p:spPr>
          <p:txBody>
            <a:bodyPr/>
            <a:lstStyle/>
            <a:p>
              <a:endParaRPr lang="tr-TR"/>
            </a:p>
          </p:txBody>
        </p:sp>
        <p:sp>
          <p:nvSpPr>
            <p:cNvPr id="43027" name="Freeform 15"/>
            <p:cNvSpPr>
              <a:spLocks/>
            </p:cNvSpPr>
            <p:nvPr/>
          </p:nvSpPr>
          <p:spPr bwMode="auto">
            <a:xfrm>
              <a:off x="4711" y="948"/>
              <a:ext cx="123" cy="119"/>
            </a:xfrm>
            <a:custGeom>
              <a:avLst/>
              <a:gdLst>
                <a:gd name="T0" fmla="*/ 0 w 123"/>
                <a:gd name="T1" fmla="*/ 0 h 119"/>
                <a:gd name="T2" fmla="*/ 12 w 123"/>
                <a:gd name="T3" fmla="*/ 119 h 119"/>
                <a:gd name="T4" fmla="*/ 123 w 123"/>
                <a:gd name="T5" fmla="*/ 74 h 119"/>
                <a:gd name="T6" fmla="*/ 16 w 123"/>
                <a:gd name="T7" fmla="*/ 110 h 119"/>
                <a:gd name="T8" fmla="*/ 0 w 123"/>
                <a:gd name="T9" fmla="*/ 0 h 119"/>
                <a:gd name="T10" fmla="*/ 0 60000 65536"/>
                <a:gd name="T11" fmla="*/ 0 60000 65536"/>
                <a:gd name="T12" fmla="*/ 0 60000 65536"/>
                <a:gd name="T13" fmla="*/ 0 60000 65536"/>
                <a:gd name="T14" fmla="*/ 0 60000 65536"/>
                <a:gd name="T15" fmla="*/ 0 w 123"/>
                <a:gd name="T16" fmla="*/ 0 h 119"/>
                <a:gd name="T17" fmla="*/ 123 w 123"/>
                <a:gd name="T18" fmla="*/ 119 h 119"/>
              </a:gdLst>
              <a:ahLst/>
              <a:cxnLst>
                <a:cxn ang="T10">
                  <a:pos x="T0" y="T1"/>
                </a:cxn>
                <a:cxn ang="T11">
                  <a:pos x="T2" y="T3"/>
                </a:cxn>
                <a:cxn ang="T12">
                  <a:pos x="T4" y="T5"/>
                </a:cxn>
                <a:cxn ang="T13">
                  <a:pos x="T6" y="T7"/>
                </a:cxn>
                <a:cxn ang="T14">
                  <a:pos x="T8" y="T9"/>
                </a:cxn>
              </a:cxnLst>
              <a:rect l="T15" t="T16" r="T17" b="T18"/>
              <a:pathLst>
                <a:path w="123" h="119">
                  <a:moveTo>
                    <a:pt x="0" y="0"/>
                  </a:moveTo>
                  <a:lnTo>
                    <a:pt x="12" y="119"/>
                  </a:lnTo>
                  <a:lnTo>
                    <a:pt x="123" y="74"/>
                  </a:lnTo>
                  <a:lnTo>
                    <a:pt x="16" y="110"/>
                  </a:lnTo>
                  <a:lnTo>
                    <a:pt x="0" y="0"/>
                  </a:lnTo>
                </a:path>
              </a:pathLst>
            </a:custGeom>
            <a:noFill/>
            <a:ln w="0">
              <a:solidFill>
                <a:srgbClr val="000000"/>
              </a:solidFill>
              <a:round/>
              <a:headEnd/>
              <a:tailEnd/>
            </a:ln>
          </p:spPr>
          <p:txBody>
            <a:bodyPr/>
            <a:lstStyle/>
            <a:p>
              <a:endParaRPr lang="tr-TR"/>
            </a:p>
          </p:txBody>
        </p:sp>
        <p:sp>
          <p:nvSpPr>
            <p:cNvPr id="43028" name="Freeform 16"/>
            <p:cNvSpPr>
              <a:spLocks/>
            </p:cNvSpPr>
            <p:nvPr/>
          </p:nvSpPr>
          <p:spPr bwMode="auto">
            <a:xfrm>
              <a:off x="4867" y="1009"/>
              <a:ext cx="98" cy="29"/>
            </a:xfrm>
            <a:custGeom>
              <a:avLst/>
              <a:gdLst>
                <a:gd name="T0" fmla="*/ 4 w 98"/>
                <a:gd name="T1" fmla="*/ 0 h 29"/>
                <a:gd name="T2" fmla="*/ 98 w 98"/>
                <a:gd name="T3" fmla="*/ 29 h 29"/>
                <a:gd name="T4" fmla="*/ 86 w 98"/>
                <a:gd name="T5" fmla="*/ 29 h 29"/>
                <a:gd name="T6" fmla="*/ 0 w 98"/>
                <a:gd name="T7" fmla="*/ 0 h 29"/>
                <a:gd name="T8" fmla="*/ 4 w 98"/>
                <a:gd name="T9" fmla="*/ 0 h 29"/>
                <a:gd name="T10" fmla="*/ 0 60000 65536"/>
                <a:gd name="T11" fmla="*/ 0 60000 65536"/>
                <a:gd name="T12" fmla="*/ 0 60000 65536"/>
                <a:gd name="T13" fmla="*/ 0 60000 65536"/>
                <a:gd name="T14" fmla="*/ 0 60000 65536"/>
                <a:gd name="T15" fmla="*/ 0 w 98"/>
                <a:gd name="T16" fmla="*/ 0 h 29"/>
                <a:gd name="T17" fmla="*/ 98 w 98"/>
                <a:gd name="T18" fmla="*/ 29 h 29"/>
              </a:gdLst>
              <a:ahLst/>
              <a:cxnLst>
                <a:cxn ang="T10">
                  <a:pos x="T0" y="T1"/>
                </a:cxn>
                <a:cxn ang="T11">
                  <a:pos x="T2" y="T3"/>
                </a:cxn>
                <a:cxn ang="T12">
                  <a:pos x="T4" y="T5"/>
                </a:cxn>
                <a:cxn ang="T13">
                  <a:pos x="T6" y="T7"/>
                </a:cxn>
                <a:cxn ang="T14">
                  <a:pos x="T8" y="T9"/>
                </a:cxn>
              </a:cxnLst>
              <a:rect l="T15" t="T16" r="T17" b="T18"/>
              <a:pathLst>
                <a:path w="98" h="29">
                  <a:moveTo>
                    <a:pt x="4" y="0"/>
                  </a:moveTo>
                  <a:lnTo>
                    <a:pt x="98" y="29"/>
                  </a:lnTo>
                  <a:lnTo>
                    <a:pt x="86" y="29"/>
                  </a:lnTo>
                  <a:lnTo>
                    <a:pt x="0" y="0"/>
                  </a:lnTo>
                  <a:lnTo>
                    <a:pt x="4" y="0"/>
                  </a:lnTo>
                  <a:close/>
                </a:path>
              </a:pathLst>
            </a:custGeom>
            <a:solidFill>
              <a:srgbClr val="000000"/>
            </a:solidFill>
            <a:ln w="9525">
              <a:noFill/>
              <a:round/>
              <a:headEnd/>
              <a:tailEnd/>
            </a:ln>
          </p:spPr>
          <p:txBody>
            <a:bodyPr/>
            <a:lstStyle/>
            <a:p>
              <a:endParaRPr lang="tr-TR"/>
            </a:p>
          </p:txBody>
        </p:sp>
        <p:sp>
          <p:nvSpPr>
            <p:cNvPr id="43029" name="Freeform 17"/>
            <p:cNvSpPr>
              <a:spLocks/>
            </p:cNvSpPr>
            <p:nvPr/>
          </p:nvSpPr>
          <p:spPr bwMode="auto">
            <a:xfrm>
              <a:off x="4867" y="1009"/>
              <a:ext cx="98" cy="29"/>
            </a:xfrm>
            <a:custGeom>
              <a:avLst/>
              <a:gdLst>
                <a:gd name="T0" fmla="*/ 4 w 98"/>
                <a:gd name="T1" fmla="*/ 0 h 29"/>
                <a:gd name="T2" fmla="*/ 98 w 98"/>
                <a:gd name="T3" fmla="*/ 29 h 29"/>
                <a:gd name="T4" fmla="*/ 86 w 98"/>
                <a:gd name="T5" fmla="*/ 29 h 29"/>
                <a:gd name="T6" fmla="*/ 0 w 98"/>
                <a:gd name="T7" fmla="*/ 0 h 29"/>
                <a:gd name="T8" fmla="*/ 4 w 98"/>
                <a:gd name="T9" fmla="*/ 0 h 29"/>
                <a:gd name="T10" fmla="*/ 0 60000 65536"/>
                <a:gd name="T11" fmla="*/ 0 60000 65536"/>
                <a:gd name="T12" fmla="*/ 0 60000 65536"/>
                <a:gd name="T13" fmla="*/ 0 60000 65536"/>
                <a:gd name="T14" fmla="*/ 0 60000 65536"/>
                <a:gd name="T15" fmla="*/ 0 w 98"/>
                <a:gd name="T16" fmla="*/ 0 h 29"/>
                <a:gd name="T17" fmla="*/ 98 w 98"/>
                <a:gd name="T18" fmla="*/ 29 h 29"/>
              </a:gdLst>
              <a:ahLst/>
              <a:cxnLst>
                <a:cxn ang="T10">
                  <a:pos x="T0" y="T1"/>
                </a:cxn>
                <a:cxn ang="T11">
                  <a:pos x="T2" y="T3"/>
                </a:cxn>
                <a:cxn ang="T12">
                  <a:pos x="T4" y="T5"/>
                </a:cxn>
                <a:cxn ang="T13">
                  <a:pos x="T6" y="T7"/>
                </a:cxn>
                <a:cxn ang="T14">
                  <a:pos x="T8" y="T9"/>
                </a:cxn>
              </a:cxnLst>
              <a:rect l="T15" t="T16" r="T17" b="T18"/>
              <a:pathLst>
                <a:path w="98" h="29">
                  <a:moveTo>
                    <a:pt x="4" y="0"/>
                  </a:moveTo>
                  <a:lnTo>
                    <a:pt x="98" y="29"/>
                  </a:lnTo>
                  <a:lnTo>
                    <a:pt x="86" y="29"/>
                  </a:lnTo>
                  <a:lnTo>
                    <a:pt x="0" y="0"/>
                  </a:lnTo>
                  <a:lnTo>
                    <a:pt x="4" y="0"/>
                  </a:lnTo>
                </a:path>
              </a:pathLst>
            </a:custGeom>
            <a:noFill/>
            <a:ln w="0">
              <a:solidFill>
                <a:srgbClr val="000000"/>
              </a:solidFill>
              <a:round/>
              <a:headEnd/>
              <a:tailEnd/>
            </a:ln>
          </p:spPr>
          <p:txBody>
            <a:bodyPr/>
            <a:lstStyle/>
            <a:p>
              <a:endParaRPr lang="tr-TR"/>
            </a:p>
          </p:txBody>
        </p:sp>
        <p:sp>
          <p:nvSpPr>
            <p:cNvPr id="43030" name="Freeform 18"/>
            <p:cNvSpPr>
              <a:spLocks/>
            </p:cNvSpPr>
            <p:nvPr/>
          </p:nvSpPr>
          <p:spPr bwMode="auto">
            <a:xfrm>
              <a:off x="4514" y="213"/>
              <a:ext cx="578" cy="768"/>
            </a:xfrm>
            <a:custGeom>
              <a:avLst/>
              <a:gdLst>
                <a:gd name="T0" fmla="*/ 570 w 578"/>
                <a:gd name="T1" fmla="*/ 357 h 768"/>
                <a:gd name="T2" fmla="*/ 562 w 578"/>
                <a:gd name="T3" fmla="*/ 288 h 768"/>
                <a:gd name="T4" fmla="*/ 558 w 578"/>
                <a:gd name="T5" fmla="*/ 214 h 768"/>
                <a:gd name="T6" fmla="*/ 558 w 578"/>
                <a:gd name="T7" fmla="*/ 164 h 768"/>
                <a:gd name="T8" fmla="*/ 529 w 578"/>
                <a:gd name="T9" fmla="*/ 140 h 768"/>
                <a:gd name="T10" fmla="*/ 505 w 578"/>
                <a:gd name="T11" fmla="*/ 111 h 768"/>
                <a:gd name="T12" fmla="*/ 488 w 578"/>
                <a:gd name="T13" fmla="*/ 82 h 768"/>
                <a:gd name="T14" fmla="*/ 488 w 578"/>
                <a:gd name="T15" fmla="*/ 62 h 768"/>
                <a:gd name="T16" fmla="*/ 484 w 578"/>
                <a:gd name="T17" fmla="*/ 33 h 768"/>
                <a:gd name="T18" fmla="*/ 480 w 578"/>
                <a:gd name="T19" fmla="*/ 21 h 768"/>
                <a:gd name="T20" fmla="*/ 472 w 578"/>
                <a:gd name="T21" fmla="*/ 13 h 768"/>
                <a:gd name="T22" fmla="*/ 459 w 578"/>
                <a:gd name="T23" fmla="*/ 4 h 768"/>
                <a:gd name="T24" fmla="*/ 447 w 578"/>
                <a:gd name="T25" fmla="*/ 4 h 768"/>
                <a:gd name="T26" fmla="*/ 435 w 578"/>
                <a:gd name="T27" fmla="*/ 9 h 768"/>
                <a:gd name="T28" fmla="*/ 427 w 578"/>
                <a:gd name="T29" fmla="*/ 13 h 768"/>
                <a:gd name="T30" fmla="*/ 386 w 578"/>
                <a:gd name="T31" fmla="*/ 21 h 768"/>
                <a:gd name="T32" fmla="*/ 324 w 578"/>
                <a:gd name="T33" fmla="*/ 21 h 768"/>
                <a:gd name="T34" fmla="*/ 209 w 578"/>
                <a:gd name="T35" fmla="*/ 33 h 768"/>
                <a:gd name="T36" fmla="*/ 176 w 578"/>
                <a:gd name="T37" fmla="*/ 33 h 768"/>
                <a:gd name="T38" fmla="*/ 148 w 578"/>
                <a:gd name="T39" fmla="*/ 33 h 768"/>
                <a:gd name="T40" fmla="*/ 119 w 578"/>
                <a:gd name="T41" fmla="*/ 45 h 768"/>
                <a:gd name="T42" fmla="*/ 94 w 578"/>
                <a:gd name="T43" fmla="*/ 62 h 768"/>
                <a:gd name="T44" fmla="*/ 70 w 578"/>
                <a:gd name="T45" fmla="*/ 82 h 768"/>
                <a:gd name="T46" fmla="*/ 53 w 578"/>
                <a:gd name="T47" fmla="*/ 103 h 768"/>
                <a:gd name="T48" fmla="*/ 41 w 578"/>
                <a:gd name="T49" fmla="*/ 132 h 768"/>
                <a:gd name="T50" fmla="*/ 33 w 578"/>
                <a:gd name="T51" fmla="*/ 160 h 768"/>
                <a:gd name="T52" fmla="*/ 29 w 578"/>
                <a:gd name="T53" fmla="*/ 189 h 768"/>
                <a:gd name="T54" fmla="*/ 25 w 578"/>
                <a:gd name="T55" fmla="*/ 279 h 768"/>
                <a:gd name="T56" fmla="*/ 41 w 578"/>
                <a:gd name="T57" fmla="*/ 308 h 768"/>
                <a:gd name="T58" fmla="*/ 25 w 578"/>
                <a:gd name="T59" fmla="*/ 329 h 768"/>
                <a:gd name="T60" fmla="*/ 0 w 578"/>
                <a:gd name="T61" fmla="*/ 329 h 768"/>
                <a:gd name="T62" fmla="*/ 12 w 578"/>
                <a:gd name="T63" fmla="*/ 353 h 768"/>
                <a:gd name="T64" fmla="*/ 21 w 578"/>
                <a:gd name="T65" fmla="*/ 382 h 768"/>
                <a:gd name="T66" fmla="*/ 21 w 578"/>
                <a:gd name="T67" fmla="*/ 415 h 768"/>
                <a:gd name="T68" fmla="*/ 29 w 578"/>
                <a:gd name="T69" fmla="*/ 517 h 768"/>
                <a:gd name="T70" fmla="*/ 37 w 578"/>
                <a:gd name="T71" fmla="*/ 550 h 768"/>
                <a:gd name="T72" fmla="*/ 45 w 578"/>
                <a:gd name="T73" fmla="*/ 583 h 768"/>
                <a:gd name="T74" fmla="*/ 62 w 578"/>
                <a:gd name="T75" fmla="*/ 616 h 768"/>
                <a:gd name="T76" fmla="*/ 82 w 578"/>
                <a:gd name="T77" fmla="*/ 640 h 768"/>
                <a:gd name="T78" fmla="*/ 94 w 578"/>
                <a:gd name="T79" fmla="*/ 653 h 768"/>
                <a:gd name="T80" fmla="*/ 119 w 578"/>
                <a:gd name="T81" fmla="*/ 677 h 768"/>
                <a:gd name="T82" fmla="*/ 144 w 578"/>
                <a:gd name="T83" fmla="*/ 694 h 768"/>
                <a:gd name="T84" fmla="*/ 172 w 578"/>
                <a:gd name="T85" fmla="*/ 706 h 768"/>
                <a:gd name="T86" fmla="*/ 201 w 578"/>
                <a:gd name="T87" fmla="*/ 714 h 768"/>
                <a:gd name="T88" fmla="*/ 222 w 578"/>
                <a:gd name="T89" fmla="*/ 735 h 768"/>
                <a:gd name="T90" fmla="*/ 250 w 578"/>
                <a:gd name="T91" fmla="*/ 751 h 768"/>
                <a:gd name="T92" fmla="*/ 279 w 578"/>
                <a:gd name="T93" fmla="*/ 763 h 768"/>
                <a:gd name="T94" fmla="*/ 312 w 578"/>
                <a:gd name="T95" fmla="*/ 768 h 768"/>
                <a:gd name="T96" fmla="*/ 340 w 578"/>
                <a:gd name="T97" fmla="*/ 768 h 768"/>
                <a:gd name="T98" fmla="*/ 369 w 578"/>
                <a:gd name="T99" fmla="*/ 759 h 768"/>
                <a:gd name="T100" fmla="*/ 398 w 578"/>
                <a:gd name="T101" fmla="*/ 747 h 768"/>
                <a:gd name="T102" fmla="*/ 423 w 578"/>
                <a:gd name="T103" fmla="*/ 731 h 768"/>
                <a:gd name="T104" fmla="*/ 447 w 578"/>
                <a:gd name="T105" fmla="*/ 710 h 768"/>
                <a:gd name="T106" fmla="*/ 468 w 578"/>
                <a:gd name="T107" fmla="*/ 685 h 768"/>
                <a:gd name="T108" fmla="*/ 492 w 578"/>
                <a:gd name="T109" fmla="*/ 661 h 768"/>
                <a:gd name="T110" fmla="*/ 513 w 578"/>
                <a:gd name="T111" fmla="*/ 636 h 768"/>
                <a:gd name="T112" fmla="*/ 529 w 578"/>
                <a:gd name="T113" fmla="*/ 608 h 768"/>
                <a:gd name="T114" fmla="*/ 541 w 578"/>
                <a:gd name="T115" fmla="*/ 575 h 768"/>
                <a:gd name="T116" fmla="*/ 546 w 578"/>
                <a:gd name="T117" fmla="*/ 542 h 768"/>
                <a:gd name="T118" fmla="*/ 550 w 578"/>
                <a:gd name="T119" fmla="*/ 509 h 768"/>
                <a:gd name="T120" fmla="*/ 562 w 578"/>
                <a:gd name="T121" fmla="*/ 448 h 7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8"/>
                <a:gd name="T184" fmla="*/ 0 h 768"/>
                <a:gd name="T185" fmla="*/ 578 w 578"/>
                <a:gd name="T186" fmla="*/ 768 h 7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8" h="768">
                  <a:moveTo>
                    <a:pt x="578" y="390"/>
                  </a:moveTo>
                  <a:lnTo>
                    <a:pt x="574" y="382"/>
                  </a:lnTo>
                  <a:lnTo>
                    <a:pt x="570" y="357"/>
                  </a:lnTo>
                  <a:lnTo>
                    <a:pt x="566" y="333"/>
                  </a:lnTo>
                  <a:lnTo>
                    <a:pt x="562" y="308"/>
                  </a:lnTo>
                  <a:lnTo>
                    <a:pt x="562" y="288"/>
                  </a:lnTo>
                  <a:lnTo>
                    <a:pt x="558" y="263"/>
                  </a:lnTo>
                  <a:lnTo>
                    <a:pt x="558" y="238"/>
                  </a:lnTo>
                  <a:lnTo>
                    <a:pt x="558" y="214"/>
                  </a:lnTo>
                  <a:lnTo>
                    <a:pt x="558" y="189"/>
                  </a:lnTo>
                  <a:lnTo>
                    <a:pt x="558" y="164"/>
                  </a:lnTo>
                  <a:lnTo>
                    <a:pt x="550" y="156"/>
                  </a:lnTo>
                  <a:lnTo>
                    <a:pt x="537" y="148"/>
                  </a:lnTo>
                  <a:lnTo>
                    <a:pt x="529" y="140"/>
                  </a:lnTo>
                  <a:lnTo>
                    <a:pt x="521" y="132"/>
                  </a:lnTo>
                  <a:lnTo>
                    <a:pt x="513" y="123"/>
                  </a:lnTo>
                  <a:lnTo>
                    <a:pt x="505" y="111"/>
                  </a:lnTo>
                  <a:lnTo>
                    <a:pt x="500" y="103"/>
                  </a:lnTo>
                  <a:lnTo>
                    <a:pt x="492" y="91"/>
                  </a:lnTo>
                  <a:lnTo>
                    <a:pt x="488" y="82"/>
                  </a:lnTo>
                  <a:lnTo>
                    <a:pt x="488" y="70"/>
                  </a:lnTo>
                  <a:lnTo>
                    <a:pt x="488" y="62"/>
                  </a:lnTo>
                  <a:lnTo>
                    <a:pt x="488" y="54"/>
                  </a:lnTo>
                  <a:lnTo>
                    <a:pt x="484" y="41"/>
                  </a:lnTo>
                  <a:lnTo>
                    <a:pt x="484" y="33"/>
                  </a:lnTo>
                  <a:lnTo>
                    <a:pt x="480" y="25"/>
                  </a:lnTo>
                  <a:lnTo>
                    <a:pt x="480" y="21"/>
                  </a:lnTo>
                  <a:lnTo>
                    <a:pt x="480" y="17"/>
                  </a:lnTo>
                  <a:lnTo>
                    <a:pt x="476" y="13"/>
                  </a:lnTo>
                  <a:lnTo>
                    <a:pt x="472" y="13"/>
                  </a:lnTo>
                  <a:lnTo>
                    <a:pt x="468" y="9"/>
                  </a:lnTo>
                  <a:lnTo>
                    <a:pt x="464" y="4"/>
                  </a:lnTo>
                  <a:lnTo>
                    <a:pt x="459" y="4"/>
                  </a:lnTo>
                  <a:lnTo>
                    <a:pt x="455" y="4"/>
                  </a:lnTo>
                  <a:lnTo>
                    <a:pt x="451" y="0"/>
                  </a:lnTo>
                  <a:lnTo>
                    <a:pt x="447" y="4"/>
                  </a:lnTo>
                  <a:lnTo>
                    <a:pt x="443" y="4"/>
                  </a:lnTo>
                  <a:lnTo>
                    <a:pt x="439" y="4"/>
                  </a:lnTo>
                  <a:lnTo>
                    <a:pt x="435" y="9"/>
                  </a:lnTo>
                  <a:lnTo>
                    <a:pt x="431" y="9"/>
                  </a:lnTo>
                  <a:lnTo>
                    <a:pt x="427" y="13"/>
                  </a:lnTo>
                  <a:lnTo>
                    <a:pt x="414" y="17"/>
                  </a:lnTo>
                  <a:lnTo>
                    <a:pt x="414" y="9"/>
                  </a:lnTo>
                  <a:lnTo>
                    <a:pt x="386" y="21"/>
                  </a:lnTo>
                  <a:lnTo>
                    <a:pt x="386" y="9"/>
                  </a:lnTo>
                  <a:lnTo>
                    <a:pt x="345" y="29"/>
                  </a:lnTo>
                  <a:lnTo>
                    <a:pt x="324" y="21"/>
                  </a:lnTo>
                  <a:lnTo>
                    <a:pt x="258" y="25"/>
                  </a:lnTo>
                  <a:lnTo>
                    <a:pt x="209" y="33"/>
                  </a:lnTo>
                  <a:lnTo>
                    <a:pt x="197" y="33"/>
                  </a:lnTo>
                  <a:lnTo>
                    <a:pt x="189" y="29"/>
                  </a:lnTo>
                  <a:lnTo>
                    <a:pt x="176" y="33"/>
                  </a:lnTo>
                  <a:lnTo>
                    <a:pt x="168" y="33"/>
                  </a:lnTo>
                  <a:lnTo>
                    <a:pt x="160" y="33"/>
                  </a:lnTo>
                  <a:lnTo>
                    <a:pt x="148" y="33"/>
                  </a:lnTo>
                  <a:lnTo>
                    <a:pt x="139" y="37"/>
                  </a:lnTo>
                  <a:lnTo>
                    <a:pt x="131" y="41"/>
                  </a:lnTo>
                  <a:lnTo>
                    <a:pt x="119" y="45"/>
                  </a:lnTo>
                  <a:lnTo>
                    <a:pt x="111" y="50"/>
                  </a:lnTo>
                  <a:lnTo>
                    <a:pt x="103" y="54"/>
                  </a:lnTo>
                  <a:lnTo>
                    <a:pt x="94" y="62"/>
                  </a:lnTo>
                  <a:lnTo>
                    <a:pt x="86" y="66"/>
                  </a:lnTo>
                  <a:lnTo>
                    <a:pt x="78" y="70"/>
                  </a:lnTo>
                  <a:lnTo>
                    <a:pt x="70" y="82"/>
                  </a:lnTo>
                  <a:lnTo>
                    <a:pt x="66" y="86"/>
                  </a:lnTo>
                  <a:lnTo>
                    <a:pt x="62" y="95"/>
                  </a:lnTo>
                  <a:lnTo>
                    <a:pt x="53" y="103"/>
                  </a:lnTo>
                  <a:lnTo>
                    <a:pt x="49" y="111"/>
                  </a:lnTo>
                  <a:lnTo>
                    <a:pt x="45" y="119"/>
                  </a:lnTo>
                  <a:lnTo>
                    <a:pt x="41" y="132"/>
                  </a:lnTo>
                  <a:lnTo>
                    <a:pt x="37" y="140"/>
                  </a:lnTo>
                  <a:lnTo>
                    <a:pt x="33" y="152"/>
                  </a:lnTo>
                  <a:lnTo>
                    <a:pt x="33" y="160"/>
                  </a:lnTo>
                  <a:lnTo>
                    <a:pt x="33" y="169"/>
                  </a:lnTo>
                  <a:lnTo>
                    <a:pt x="29" y="181"/>
                  </a:lnTo>
                  <a:lnTo>
                    <a:pt x="29" y="189"/>
                  </a:lnTo>
                  <a:lnTo>
                    <a:pt x="33" y="214"/>
                  </a:lnTo>
                  <a:lnTo>
                    <a:pt x="21" y="246"/>
                  </a:lnTo>
                  <a:lnTo>
                    <a:pt x="25" y="279"/>
                  </a:lnTo>
                  <a:lnTo>
                    <a:pt x="33" y="296"/>
                  </a:lnTo>
                  <a:lnTo>
                    <a:pt x="37" y="308"/>
                  </a:lnTo>
                  <a:lnTo>
                    <a:pt x="41" y="308"/>
                  </a:lnTo>
                  <a:lnTo>
                    <a:pt x="33" y="341"/>
                  </a:lnTo>
                  <a:lnTo>
                    <a:pt x="29" y="337"/>
                  </a:lnTo>
                  <a:lnTo>
                    <a:pt x="25" y="329"/>
                  </a:lnTo>
                  <a:lnTo>
                    <a:pt x="21" y="337"/>
                  </a:lnTo>
                  <a:lnTo>
                    <a:pt x="0" y="329"/>
                  </a:lnTo>
                  <a:lnTo>
                    <a:pt x="4" y="333"/>
                  </a:lnTo>
                  <a:lnTo>
                    <a:pt x="8" y="341"/>
                  </a:lnTo>
                  <a:lnTo>
                    <a:pt x="12" y="353"/>
                  </a:lnTo>
                  <a:lnTo>
                    <a:pt x="12" y="361"/>
                  </a:lnTo>
                  <a:lnTo>
                    <a:pt x="16" y="374"/>
                  </a:lnTo>
                  <a:lnTo>
                    <a:pt x="21" y="382"/>
                  </a:lnTo>
                  <a:lnTo>
                    <a:pt x="21" y="394"/>
                  </a:lnTo>
                  <a:lnTo>
                    <a:pt x="21" y="402"/>
                  </a:lnTo>
                  <a:lnTo>
                    <a:pt x="21" y="415"/>
                  </a:lnTo>
                  <a:lnTo>
                    <a:pt x="29" y="505"/>
                  </a:lnTo>
                  <a:lnTo>
                    <a:pt x="29" y="517"/>
                  </a:lnTo>
                  <a:lnTo>
                    <a:pt x="33" y="530"/>
                  </a:lnTo>
                  <a:lnTo>
                    <a:pt x="33" y="538"/>
                  </a:lnTo>
                  <a:lnTo>
                    <a:pt x="37" y="550"/>
                  </a:lnTo>
                  <a:lnTo>
                    <a:pt x="37" y="562"/>
                  </a:lnTo>
                  <a:lnTo>
                    <a:pt x="41" y="575"/>
                  </a:lnTo>
                  <a:lnTo>
                    <a:pt x="45" y="583"/>
                  </a:lnTo>
                  <a:lnTo>
                    <a:pt x="49" y="595"/>
                  </a:lnTo>
                  <a:lnTo>
                    <a:pt x="57" y="603"/>
                  </a:lnTo>
                  <a:lnTo>
                    <a:pt x="62" y="616"/>
                  </a:lnTo>
                  <a:lnTo>
                    <a:pt x="70" y="624"/>
                  </a:lnTo>
                  <a:lnTo>
                    <a:pt x="74" y="632"/>
                  </a:lnTo>
                  <a:lnTo>
                    <a:pt x="82" y="640"/>
                  </a:lnTo>
                  <a:lnTo>
                    <a:pt x="90" y="649"/>
                  </a:lnTo>
                  <a:lnTo>
                    <a:pt x="94" y="653"/>
                  </a:lnTo>
                  <a:lnTo>
                    <a:pt x="103" y="661"/>
                  </a:lnTo>
                  <a:lnTo>
                    <a:pt x="111" y="669"/>
                  </a:lnTo>
                  <a:lnTo>
                    <a:pt x="119" y="677"/>
                  </a:lnTo>
                  <a:lnTo>
                    <a:pt x="127" y="681"/>
                  </a:lnTo>
                  <a:lnTo>
                    <a:pt x="135" y="690"/>
                  </a:lnTo>
                  <a:lnTo>
                    <a:pt x="144" y="694"/>
                  </a:lnTo>
                  <a:lnTo>
                    <a:pt x="152" y="698"/>
                  </a:lnTo>
                  <a:lnTo>
                    <a:pt x="160" y="702"/>
                  </a:lnTo>
                  <a:lnTo>
                    <a:pt x="172" y="706"/>
                  </a:lnTo>
                  <a:lnTo>
                    <a:pt x="181" y="710"/>
                  </a:lnTo>
                  <a:lnTo>
                    <a:pt x="193" y="714"/>
                  </a:lnTo>
                  <a:lnTo>
                    <a:pt x="201" y="714"/>
                  </a:lnTo>
                  <a:lnTo>
                    <a:pt x="209" y="722"/>
                  </a:lnTo>
                  <a:lnTo>
                    <a:pt x="213" y="731"/>
                  </a:lnTo>
                  <a:lnTo>
                    <a:pt x="222" y="735"/>
                  </a:lnTo>
                  <a:lnTo>
                    <a:pt x="234" y="743"/>
                  </a:lnTo>
                  <a:lnTo>
                    <a:pt x="242" y="747"/>
                  </a:lnTo>
                  <a:lnTo>
                    <a:pt x="250" y="751"/>
                  </a:lnTo>
                  <a:lnTo>
                    <a:pt x="258" y="755"/>
                  </a:lnTo>
                  <a:lnTo>
                    <a:pt x="271" y="759"/>
                  </a:lnTo>
                  <a:lnTo>
                    <a:pt x="279" y="763"/>
                  </a:lnTo>
                  <a:lnTo>
                    <a:pt x="287" y="768"/>
                  </a:lnTo>
                  <a:lnTo>
                    <a:pt x="299" y="768"/>
                  </a:lnTo>
                  <a:lnTo>
                    <a:pt x="312" y="768"/>
                  </a:lnTo>
                  <a:lnTo>
                    <a:pt x="320" y="768"/>
                  </a:lnTo>
                  <a:lnTo>
                    <a:pt x="328" y="768"/>
                  </a:lnTo>
                  <a:lnTo>
                    <a:pt x="340" y="768"/>
                  </a:lnTo>
                  <a:lnTo>
                    <a:pt x="353" y="768"/>
                  </a:lnTo>
                  <a:lnTo>
                    <a:pt x="361" y="763"/>
                  </a:lnTo>
                  <a:lnTo>
                    <a:pt x="369" y="759"/>
                  </a:lnTo>
                  <a:lnTo>
                    <a:pt x="382" y="755"/>
                  </a:lnTo>
                  <a:lnTo>
                    <a:pt x="390" y="751"/>
                  </a:lnTo>
                  <a:lnTo>
                    <a:pt x="398" y="747"/>
                  </a:lnTo>
                  <a:lnTo>
                    <a:pt x="406" y="743"/>
                  </a:lnTo>
                  <a:lnTo>
                    <a:pt x="418" y="735"/>
                  </a:lnTo>
                  <a:lnTo>
                    <a:pt x="423" y="731"/>
                  </a:lnTo>
                  <a:lnTo>
                    <a:pt x="435" y="726"/>
                  </a:lnTo>
                  <a:lnTo>
                    <a:pt x="439" y="718"/>
                  </a:lnTo>
                  <a:lnTo>
                    <a:pt x="447" y="710"/>
                  </a:lnTo>
                  <a:lnTo>
                    <a:pt x="455" y="702"/>
                  </a:lnTo>
                  <a:lnTo>
                    <a:pt x="459" y="694"/>
                  </a:lnTo>
                  <a:lnTo>
                    <a:pt x="468" y="685"/>
                  </a:lnTo>
                  <a:lnTo>
                    <a:pt x="476" y="677"/>
                  </a:lnTo>
                  <a:lnTo>
                    <a:pt x="484" y="669"/>
                  </a:lnTo>
                  <a:lnTo>
                    <a:pt x="492" y="661"/>
                  </a:lnTo>
                  <a:lnTo>
                    <a:pt x="500" y="653"/>
                  </a:lnTo>
                  <a:lnTo>
                    <a:pt x="505" y="649"/>
                  </a:lnTo>
                  <a:lnTo>
                    <a:pt x="513" y="636"/>
                  </a:lnTo>
                  <a:lnTo>
                    <a:pt x="517" y="628"/>
                  </a:lnTo>
                  <a:lnTo>
                    <a:pt x="525" y="620"/>
                  </a:lnTo>
                  <a:lnTo>
                    <a:pt x="529" y="608"/>
                  </a:lnTo>
                  <a:lnTo>
                    <a:pt x="533" y="599"/>
                  </a:lnTo>
                  <a:lnTo>
                    <a:pt x="537" y="587"/>
                  </a:lnTo>
                  <a:lnTo>
                    <a:pt x="541" y="575"/>
                  </a:lnTo>
                  <a:lnTo>
                    <a:pt x="546" y="566"/>
                  </a:lnTo>
                  <a:lnTo>
                    <a:pt x="546" y="554"/>
                  </a:lnTo>
                  <a:lnTo>
                    <a:pt x="546" y="542"/>
                  </a:lnTo>
                  <a:lnTo>
                    <a:pt x="550" y="534"/>
                  </a:lnTo>
                  <a:lnTo>
                    <a:pt x="550" y="521"/>
                  </a:lnTo>
                  <a:lnTo>
                    <a:pt x="550" y="509"/>
                  </a:lnTo>
                  <a:lnTo>
                    <a:pt x="546" y="501"/>
                  </a:lnTo>
                  <a:lnTo>
                    <a:pt x="550" y="501"/>
                  </a:lnTo>
                  <a:lnTo>
                    <a:pt x="562" y="448"/>
                  </a:lnTo>
                  <a:lnTo>
                    <a:pt x="574" y="398"/>
                  </a:lnTo>
                  <a:lnTo>
                    <a:pt x="578" y="390"/>
                  </a:lnTo>
                  <a:close/>
                </a:path>
              </a:pathLst>
            </a:custGeom>
            <a:solidFill>
              <a:srgbClr val="FFB58F"/>
            </a:solidFill>
            <a:ln w="9525">
              <a:noFill/>
              <a:round/>
              <a:headEnd/>
              <a:tailEnd/>
            </a:ln>
          </p:spPr>
          <p:txBody>
            <a:bodyPr/>
            <a:lstStyle/>
            <a:p>
              <a:endParaRPr lang="tr-TR"/>
            </a:p>
          </p:txBody>
        </p:sp>
        <p:sp>
          <p:nvSpPr>
            <p:cNvPr id="43031" name="Freeform 19"/>
            <p:cNvSpPr>
              <a:spLocks/>
            </p:cNvSpPr>
            <p:nvPr/>
          </p:nvSpPr>
          <p:spPr bwMode="auto">
            <a:xfrm>
              <a:off x="4514" y="213"/>
              <a:ext cx="578" cy="768"/>
            </a:xfrm>
            <a:custGeom>
              <a:avLst/>
              <a:gdLst>
                <a:gd name="T0" fmla="*/ 570 w 578"/>
                <a:gd name="T1" fmla="*/ 357 h 768"/>
                <a:gd name="T2" fmla="*/ 562 w 578"/>
                <a:gd name="T3" fmla="*/ 288 h 768"/>
                <a:gd name="T4" fmla="*/ 558 w 578"/>
                <a:gd name="T5" fmla="*/ 214 h 768"/>
                <a:gd name="T6" fmla="*/ 558 w 578"/>
                <a:gd name="T7" fmla="*/ 164 h 768"/>
                <a:gd name="T8" fmla="*/ 529 w 578"/>
                <a:gd name="T9" fmla="*/ 140 h 768"/>
                <a:gd name="T10" fmla="*/ 505 w 578"/>
                <a:gd name="T11" fmla="*/ 111 h 768"/>
                <a:gd name="T12" fmla="*/ 488 w 578"/>
                <a:gd name="T13" fmla="*/ 82 h 768"/>
                <a:gd name="T14" fmla="*/ 488 w 578"/>
                <a:gd name="T15" fmla="*/ 62 h 768"/>
                <a:gd name="T16" fmla="*/ 484 w 578"/>
                <a:gd name="T17" fmla="*/ 33 h 768"/>
                <a:gd name="T18" fmla="*/ 480 w 578"/>
                <a:gd name="T19" fmla="*/ 21 h 768"/>
                <a:gd name="T20" fmla="*/ 472 w 578"/>
                <a:gd name="T21" fmla="*/ 13 h 768"/>
                <a:gd name="T22" fmla="*/ 459 w 578"/>
                <a:gd name="T23" fmla="*/ 4 h 768"/>
                <a:gd name="T24" fmla="*/ 447 w 578"/>
                <a:gd name="T25" fmla="*/ 4 h 768"/>
                <a:gd name="T26" fmla="*/ 435 w 578"/>
                <a:gd name="T27" fmla="*/ 9 h 768"/>
                <a:gd name="T28" fmla="*/ 427 w 578"/>
                <a:gd name="T29" fmla="*/ 13 h 768"/>
                <a:gd name="T30" fmla="*/ 386 w 578"/>
                <a:gd name="T31" fmla="*/ 21 h 768"/>
                <a:gd name="T32" fmla="*/ 324 w 578"/>
                <a:gd name="T33" fmla="*/ 21 h 768"/>
                <a:gd name="T34" fmla="*/ 209 w 578"/>
                <a:gd name="T35" fmla="*/ 33 h 768"/>
                <a:gd name="T36" fmla="*/ 176 w 578"/>
                <a:gd name="T37" fmla="*/ 33 h 768"/>
                <a:gd name="T38" fmla="*/ 148 w 578"/>
                <a:gd name="T39" fmla="*/ 33 h 768"/>
                <a:gd name="T40" fmla="*/ 119 w 578"/>
                <a:gd name="T41" fmla="*/ 45 h 768"/>
                <a:gd name="T42" fmla="*/ 94 w 578"/>
                <a:gd name="T43" fmla="*/ 62 h 768"/>
                <a:gd name="T44" fmla="*/ 70 w 578"/>
                <a:gd name="T45" fmla="*/ 82 h 768"/>
                <a:gd name="T46" fmla="*/ 53 w 578"/>
                <a:gd name="T47" fmla="*/ 103 h 768"/>
                <a:gd name="T48" fmla="*/ 41 w 578"/>
                <a:gd name="T49" fmla="*/ 132 h 768"/>
                <a:gd name="T50" fmla="*/ 33 w 578"/>
                <a:gd name="T51" fmla="*/ 160 h 768"/>
                <a:gd name="T52" fmla="*/ 29 w 578"/>
                <a:gd name="T53" fmla="*/ 189 h 768"/>
                <a:gd name="T54" fmla="*/ 25 w 578"/>
                <a:gd name="T55" fmla="*/ 279 h 768"/>
                <a:gd name="T56" fmla="*/ 41 w 578"/>
                <a:gd name="T57" fmla="*/ 308 h 768"/>
                <a:gd name="T58" fmla="*/ 25 w 578"/>
                <a:gd name="T59" fmla="*/ 329 h 768"/>
                <a:gd name="T60" fmla="*/ 0 w 578"/>
                <a:gd name="T61" fmla="*/ 329 h 768"/>
                <a:gd name="T62" fmla="*/ 12 w 578"/>
                <a:gd name="T63" fmla="*/ 353 h 768"/>
                <a:gd name="T64" fmla="*/ 21 w 578"/>
                <a:gd name="T65" fmla="*/ 382 h 768"/>
                <a:gd name="T66" fmla="*/ 21 w 578"/>
                <a:gd name="T67" fmla="*/ 415 h 768"/>
                <a:gd name="T68" fmla="*/ 29 w 578"/>
                <a:gd name="T69" fmla="*/ 517 h 768"/>
                <a:gd name="T70" fmla="*/ 37 w 578"/>
                <a:gd name="T71" fmla="*/ 550 h 768"/>
                <a:gd name="T72" fmla="*/ 45 w 578"/>
                <a:gd name="T73" fmla="*/ 583 h 768"/>
                <a:gd name="T74" fmla="*/ 62 w 578"/>
                <a:gd name="T75" fmla="*/ 616 h 768"/>
                <a:gd name="T76" fmla="*/ 82 w 578"/>
                <a:gd name="T77" fmla="*/ 640 h 768"/>
                <a:gd name="T78" fmla="*/ 94 w 578"/>
                <a:gd name="T79" fmla="*/ 653 h 768"/>
                <a:gd name="T80" fmla="*/ 119 w 578"/>
                <a:gd name="T81" fmla="*/ 677 h 768"/>
                <a:gd name="T82" fmla="*/ 144 w 578"/>
                <a:gd name="T83" fmla="*/ 694 h 768"/>
                <a:gd name="T84" fmla="*/ 172 w 578"/>
                <a:gd name="T85" fmla="*/ 706 h 768"/>
                <a:gd name="T86" fmla="*/ 201 w 578"/>
                <a:gd name="T87" fmla="*/ 714 h 768"/>
                <a:gd name="T88" fmla="*/ 222 w 578"/>
                <a:gd name="T89" fmla="*/ 735 h 768"/>
                <a:gd name="T90" fmla="*/ 250 w 578"/>
                <a:gd name="T91" fmla="*/ 751 h 768"/>
                <a:gd name="T92" fmla="*/ 279 w 578"/>
                <a:gd name="T93" fmla="*/ 763 h 768"/>
                <a:gd name="T94" fmla="*/ 312 w 578"/>
                <a:gd name="T95" fmla="*/ 768 h 768"/>
                <a:gd name="T96" fmla="*/ 340 w 578"/>
                <a:gd name="T97" fmla="*/ 768 h 768"/>
                <a:gd name="T98" fmla="*/ 369 w 578"/>
                <a:gd name="T99" fmla="*/ 759 h 768"/>
                <a:gd name="T100" fmla="*/ 398 w 578"/>
                <a:gd name="T101" fmla="*/ 747 h 768"/>
                <a:gd name="T102" fmla="*/ 423 w 578"/>
                <a:gd name="T103" fmla="*/ 731 h 768"/>
                <a:gd name="T104" fmla="*/ 447 w 578"/>
                <a:gd name="T105" fmla="*/ 710 h 768"/>
                <a:gd name="T106" fmla="*/ 468 w 578"/>
                <a:gd name="T107" fmla="*/ 685 h 768"/>
                <a:gd name="T108" fmla="*/ 492 w 578"/>
                <a:gd name="T109" fmla="*/ 661 h 768"/>
                <a:gd name="T110" fmla="*/ 513 w 578"/>
                <a:gd name="T111" fmla="*/ 636 h 768"/>
                <a:gd name="T112" fmla="*/ 529 w 578"/>
                <a:gd name="T113" fmla="*/ 608 h 768"/>
                <a:gd name="T114" fmla="*/ 541 w 578"/>
                <a:gd name="T115" fmla="*/ 575 h 768"/>
                <a:gd name="T116" fmla="*/ 546 w 578"/>
                <a:gd name="T117" fmla="*/ 542 h 768"/>
                <a:gd name="T118" fmla="*/ 550 w 578"/>
                <a:gd name="T119" fmla="*/ 509 h 768"/>
                <a:gd name="T120" fmla="*/ 562 w 578"/>
                <a:gd name="T121" fmla="*/ 448 h 7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8"/>
                <a:gd name="T184" fmla="*/ 0 h 768"/>
                <a:gd name="T185" fmla="*/ 578 w 578"/>
                <a:gd name="T186" fmla="*/ 768 h 7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8" h="768">
                  <a:moveTo>
                    <a:pt x="578" y="390"/>
                  </a:moveTo>
                  <a:lnTo>
                    <a:pt x="574" y="382"/>
                  </a:lnTo>
                  <a:lnTo>
                    <a:pt x="570" y="357"/>
                  </a:lnTo>
                  <a:lnTo>
                    <a:pt x="566" y="333"/>
                  </a:lnTo>
                  <a:lnTo>
                    <a:pt x="562" y="308"/>
                  </a:lnTo>
                  <a:lnTo>
                    <a:pt x="562" y="288"/>
                  </a:lnTo>
                  <a:lnTo>
                    <a:pt x="558" y="263"/>
                  </a:lnTo>
                  <a:lnTo>
                    <a:pt x="558" y="238"/>
                  </a:lnTo>
                  <a:lnTo>
                    <a:pt x="558" y="214"/>
                  </a:lnTo>
                  <a:lnTo>
                    <a:pt x="558" y="189"/>
                  </a:lnTo>
                  <a:lnTo>
                    <a:pt x="558" y="164"/>
                  </a:lnTo>
                  <a:lnTo>
                    <a:pt x="550" y="156"/>
                  </a:lnTo>
                  <a:lnTo>
                    <a:pt x="537" y="148"/>
                  </a:lnTo>
                  <a:lnTo>
                    <a:pt x="529" y="140"/>
                  </a:lnTo>
                  <a:lnTo>
                    <a:pt x="521" y="132"/>
                  </a:lnTo>
                  <a:lnTo>
                    <a:pt x="513" y="123"/>
                  </a:lnTo>
                  <a:lnTo>
                    <a:pt x="505" y="111"/>
                  </a:lnTo>
                  <a:lnTo>
                    <a:pt x="500" y="103"/>
                  </a:lnTo>
                  <a:lnTo>
                    <a:pt x="492" y="91"/>
                  </a:lnTo>
                  <a:lnTo>
                    <a:pt x="488" y="82"/>
                  </a:lnTo>
                  <a:lnTo>
                    <a:pt x="488" y="70"/>
                  </a:lnTo>
                  <a:lnTo>
                    <a:pt x="488" y="62"/>
                  </a:lnTo>
                  <a:lnTo>
                    <a:pt x="488" y="54"/>
                  </a:lnTo>
                  <a:lnTo>
                    <a:pt x="484" y="41"/>
                  </a:lnTo>
                  <a:lnTo>
                    <a:pt x="484" y="33"/>
                  </a:lnTo>
                  <a:lnTo>
                    <a:pt x="480" y="25"/>
                  </a:lnTo>
                  <a:lnTo>
                    <a:pt x="480" y="21"/>
                  </a:lnTo>
                  <a:lnTo>
                    <a:pt x="480" y="17"/>
                  </a:lnTo>
                  <a:lnTo>
                    <a:pt x="476" y="13"/>
                  </a:lnTo>
                  <a:lnTo>
                    <a:pt x="472" y="13"/>
                  </a:lnTo>
                  <a:lnTo>
                    <a:pt x="468" y="9"/>
                  </a:lnTo>
                  <a:lnTo>
                    <a:pt x="464" y="4"/>
                  </a:lnTo>
                  <a:lnTo>
                    <a:pt x="459" y="4"/>
                  </a:lnTo>
                  <a:lnTo>
                    <a:pt x="455" y="4"/>
                  </a:lnTo>
                  <a:lnTo>
                    <a:pt x="451" y="0"/>
                  </a:lnTo>
                  <a:lnTo>
                    <a:pt x="447" y="4"/>
                  </a:lnTo>
                  <a:lnTo>
                    <a:pt x="443" y="4"/>
                  </a:lnTo>
                  <a:lnTo>
                    <a:pt x="439" y="4"/>
                  </a:lnTo>
                  <a:lnTo>
                    <a:pt x="435" y="9"/>
                  </a:lnTo>
                  <a:lnTo>
                    <a:pt x="431" y="9"/>
                  </a:lnTo>
                  <a:lnTo>
                    <a:pt x="427" y="13"/>
                  </a:lnTo>
                  <a:lnTo>
                    <a:pt x="414" y="17"/>
                  </a:lnTo>
                  <a:lnTo>
                    <a:pt x="414" y="9"/>
                  </a:lnTo>
                  <a:lnTo>
                    <a:pt x="386" y="21"/>
                  </a:lnTo>
                  <a:lnTo>
                    <a:pt x="386" y="9"/>
                  </a:lnTo>
                  <a:lnTo>
                    <a:pt x="345" y="29"/>
                  </a:lnTo>
                  <a:lnTo>
                    <a:pt x="324" y="21"/>
                  </a:lnTo>
                  <a:lnTo>
                    <a:pt x="258" y="25"/>
                  </a:lnTo>
                  <a:lnTo>
                    <a:pt x="209" y="33"/>
                  </a:lnTo>
                  <a:lnTo>
                    <a:pt x="197" y="33"/>
                  </a:lnTo>
                  <a:lnTo>
                    <a:pt x="189" y="29"/>
                  </a:lnTo>
                  <a:lnTo>
                    <a:pt x="176" y="33"/>
                  </a:lnTo>
                  <a:lnTo>
                    <a:pt x="168" y="33"/>
                  </a:lnTo>
                  <a:lnTo>
                    <a:pt x="160" y="33"/>
                  </a:lnTo>
                  <a:lnTo>
                    <a:pt x="148" y="33"/>
                  </a:lnTo>
                  <a:lnTo>
                    <a:pt x="139" y="37"/>
                  </a:lnTo>
                  <a:lnTo>
                    <a:pt x="131" y="41"/>
                  </a:lnTo>
                  <a:lnTo>
                    <a:pt x="119" y="45"/>
                  </a:lnTo>
                  <a:lnTo>
                    <a:pt x="111" y="50"/>
                  </a:lnTo>
                  <a:lnTo>
                    <a:pt x="103" y="54"/>
                  </a:lnTo>
                  <a:lnTo>
                    <a:pt x="94" y="62"/>
                  </a:lnTo>
                  <a:lnTo>
                    <a:pt x="86" y="66"/>
                  </a:lnTo>
                  <a:lnTo>
                    <a:pt x="78" y="70"/>
                  </a:lnTo>
                  <a:lnTo>
                    <a:pt x="70" y="82"/>
                  </a:lnTo>
                  <a:lnTo>
                    <a:pt x="66" y="86"/>
                  </a:lnTo>
                  <a:lnTo>
                    <a:pt x="62" y="95"/>
                  </a:lnTo>
                  <a:lnTo>
                    <a:pt x="53" y="103"/>
                  </a:lnTo>
                  <a:lnTo>
                    <a:pt x="49" y="111"/>
                  </a:lnTo>
                  <a:lnTo>
                    <a:pt x="45" y="119"/>
                  </a:lnTo>
                  <a:lnTo>
                    <a:pt x="41" y="132"/>
                  </a:lnTo>
                  <a:lnTo>
                    <a:pt x="37" y="140"/>
                  </a:lnTo>
                  <a:lnTo>
                    <a:pt x="33" y="152"/>
                  </a:lnTo>
                  <a:lnTo>
                    <a:pt x="33" y="160"/>
                  </a:lnTo>
                  <a:lnTo>
                    <a:pt x="33" y="169"/>
                  </a:lnTo>
                  <a:lnTo>
                    <a:pt x="29" y="181"/>
                  </a:lnTo>
                  <a:lnTo>
                    <a:pt x="29" y="189"/>
                  </a:lnTo>
                  <a:lnTo>
                    <a:pt x="33" y="214"/>
                  </a:lnTo>
                  <a:lnTo>
                    <a:pt x="21" y="246"/>
                  </a:lnTo>
                  <a:lnTo>
                    <a:pt x="25" y="279"/>
                  </a:lnTo>
                  <a:lnTo>
                    <a:pt x="33" y="296"/>
                  </a:lnTo>
                  <a:lnTo>
                    <a:pt x="37" y="308"/>
                  </a:lnTo>
                  <a:lnTo>
                    <a:pt x="41" y="308"/>
                  </a:lnTo>
                  <a:lnTo>
                    <a:pt x="33" y="341"/>
                  </a:lnTo>
                  <a:lnTo>
                    <a:pt x="29" y="337"/>
                  </a:lnTo>
                  <a:lnTo>
                    <a:pt x="25" y="329"/>
                  </a:lnTo>
                  <a:lnTo>
                    <a:pt x="21" y="337"/>
                  </a:lnTo>
                  <a:lnTo>
                    <a:pt x="0" y="329"/>
                  </a:lnTo>
                  <a:lnTo>
                    <a:pt x="4" y="333"/>
                  </a:lnTo>
                  <a:lnTo>
                    <a:pt x="8" y="341"/>
                  </a:lnTo>
                  <a:lnTo>
                    <a:pt x="12" y="353"/>
                  </a:lnTo>
                  <a:lnTo>
                    <a:pt x="12" y="361"/>
                  </a:lnTo>
                  <a:lnTo>
                    <a:pt x="16" y="374"/>
                  </a:lnTo>
                  <a:lnTo>
                    <a:pt x="21" y="382"/>
                  </a:lnTo>
                  <a:lnTo>
                    <a:pt x="21" y="394"/>
                  </a:lnTo>
                  <a:lnTo>
                    <a:pt x="21" y="402"/>
                  </a:lnTo>
                  <a:lnTo>
                    <a:pt x="21" y="415"/>
                  </a:lnTo>
                  <a:lnTo>
                    <a:pt x="29" y="505"/>
                  </a:lnTo>
                  <a:lnTo>
                    <a:pt x="29" y="517"/>
                  </a:lnTo>
                  <a:lnTo>
                    <a:pt x="33" y="530"/>
                  </a:lnTo>
                  <a:lnTo>
                    <a:pt x="33" y="538"/>
                  </a:lnTo>
                  <a:lnTo>
                    <a:pt x="37" y="550"/>
                  </a:lnTo>
                  <a:lnTo>
                    <a:pt x="37" y="562"/>
                  </a:lnTo>
                  <a:lnTo>
                    <a:pt x="41" y="575"/>
                  </a:lnTo>
                  <a:lnTo>
                    <a:pt x="45" y="583"/>
                  </a:lnTo>
                  <a:lnTo>
                    <a:pt x="49" y="595"/>
                  </a:lnTo>
                  <a:lnTo>
                    <a:pt x="57" y="603"/>
                  </a:lnTo>
                  <a:lnTo>
                    <a:pt x="62" y="616"/>
                  </a:lnTo>
                  <a:lnTo>
                    <a:pt x="70" y="624"/>
                  </a:lnTo>
                  <a:lnTo>
                    <a:pt x="74" y="632"/>
                  </a:lnTo>
                  <a:lnTo>
                    <a:pt x="82" y="640"/>
                  </a:lnTo>
                  <a:lnTo>
                    <a:pt x="90" y="649"/>
                  </a:lnTo>
                  <a:lnTo>
                    <a:pt x="94" y="653"/>
                  </a:lnTo>
                  <a:lnTo>
                    <a:pt x="103" y="661"/>
                  </a:lnTo>
                  <a:lnTo>
                    <a:pt x="111" y="669"/>
                  </a:lnTo>
                  <a:lnTo>
                    <a:pt x="119" y="677"/>
                  </a:lnTo>
                  <a:lnTo>
                    <a:pt x="127" y="681"/>
                  </a:lnTo>
                  <a:lnTo>
                    <a:pt x="135" y="690"/>
                  </a:lnTo>
                  <a:lnTo>
                    <a:pt x="144" y="694"/>
                  </a:lnTo>
                  <a:lnTo>
                    <a:pt x="152" y="698"/>
                  </a:lnTo>
                  <a:lnTo>
                    <a:pt x="160" y="702"/>
                  </a:lnTo>
                  <a:lnTo>
                    <a:pt x="172" y="706"/>
                  </a:lnTo>
                  <a:lnTo>
                    <a:pt x="181" y="710"/>
                  </a:lnTo>
                  <a:lnTo>
                    <a:pt x="193" y="714"/>
                  </a:lnTo>
                  <a:lnTo>
                    <a:pt x="201" y="714"/>
                  </a:lnTo>
                  <a:lnTo>
                    <a:pt x="209" y="722"/>
                  </a:lnTo>
                  <a:lnTo>
                    <a:pt x="213" y="731"/>
                  </a:lnTo>
                  <a:lnTo>
                    <a:pt x="222" y="735"/>
                  </a:lnTo>
                  <a:lnTo>
                    <a:pt x="234" y="743"/>
                  </a:lnTo>
                  <a:lnTo>
                    <a:pt x="242" y="747"/>
                  </a:lnTo>
                  <a:lnTo>
                    <a:pt x="250" y="751"/>
                  </a:lnTo>
                  <a:lnTo>
                    <a:pt x="258" y="755"/>
                  </a:lnTo>
                  <a:lnTo>
                    <a:pt x="271" y="759"/>
                  </a:lnTo>
                  <a:lnTo>
                    <a:pt x="279" y="763"/>
                  </a:lnTo>
                  <a:lnTo>
                    <a:pt x="287" y="768"/>
                  </a:lnTo>
                  <a:lnTo>
                    <a:pt x="299" y="768"/>
                  </a:lnTo>
                  <a:lnTo>
                    <a:pt x="312" y="768"/>
                  </a:lnTo>
                  <a:lnTo>
                    <a:pt x="320" y="768"/>
                  </a:lnTo>
                  <a:lnTo>
                    <a:pt x="328" y="768"/>
                  </a:lnTo>
                  <a:lnTo>
                    <a:pt x="340" y="768"/>
                  </a:lnTo>
                  <a:lnTo>
                    <a:pt x="353" y="768"/>
                  </a:lnTo>
                  <a:lnTo>
                    <a:pt x="361" y="763"/>
                  </a:lnTo>
                  <a:lnTo>
                    <a:pt x="369" y="759"/>
                  </a:lnTo>
                  <a:lnTo>
                    <a:pt x="382" y="755"/>
                  </a:lnTo>
                  <a:lnTo>
                    <a:pt x="390" y="751"/>
                  </a:lnTo>
                  <a:lnTo>
                    <a:pt x="398" y="747"/>
                  </a:lnTo>
                  <a:lnTo>
                    <a:pt x="406" y="743"/>
                  </a:lnTo>
                  <a:lnTo>
                    <a:pt x="418" y="735"/>
                  </a:lnTo>
                  <a:lnTo>
                    <a:pt x="423" y="731"/>
                  </a:lnTo>
                  <a:lnTo>
                    <a:pt x="435" y="726"/>
                  </a:lnTo>
                  <a:lnTo>
                    <a:pt x="439" y="718"/>
                  </a:lnTo>
                  <a:lnTo>
                    <a:pt x="447" y="710"/>
                  </a:lnTo>
                  <a:lnTo>
                    <a:pt x="455" y="702"/>
                  </a:lnTo>
                  <a:lnTo>
                    <a:pt x="459" y="694"/>
                  </a:lnTo>
                  <a:lnTo>
                    <a:pt x="468" y="685"/>
                  </a:lnTo>
                  <a:lnTo>
                    <a:pt x="476" y="677"/>
                  </a:lnTo>
                  <a:lnTo>
                    <a:pt x="484" y="669"/>
                  </a:lnTo>
                  <a:lnTo>
                    <a:pt x="492" y="661"/>
                  </a:lnTo>
                  <a:lnTo>
                    <a:pt x="500" y="653"/>
                  </a:lnTo>
                  <a:lnTo>
                    <a:pt x="505" y="649"/>
                  </a:lnTo>
                  <a:lnTo>
                    <a:pt x="513" y="636"/>
                  </a:lnTo>
                  <a:lnTo>
                    <a:pt x="517" y="628"/>
                  </a:lnTo>
                  <a:lnTo>
                    <a:pt x="525" y="620"/>
                  </a:lnTo>
                  <a:lnTo>
                    <a:pt x="529" y="608"/>
                  </a:lnTo>
                  <a:lnTo>
                    <a:pt x="533" y="599"/>
                  </a:lnTo>
                  <a:lnTo>
                    <a:pt x="537" y="587"/>
                  </a:lnTo>
                  <a:lnTo>
                    <a:pt x="541" y="575"/>
                  </a:lnTo>
                  <a:lnTo>
                    <a:pt x="546" y="566"/>
                  </a:lnTo>
                  <a:lnTo>
                    <a:pt x="546" y="554"/>
                  </a:lnTo>
                  <a:lnTo>
                    <a:pt x="546" y="542"/>
                  </a:lnTo>
                  <a:lnTo>
                    <a:pt x="550" y="534"/>
                  </a:lnTo>
                  <a:lnTo>
                    <a:pt x="550" y="521"/>
                  </a:lnTo>
                  <a:lnTo>
                    <a:pt x="550" y="509"/>
                  </a:lnTo>
                  <a:lnTo>
                    <a:pt x="546" y="501"/>
                  </a:lnTo>
                  <a:lnTo>
                    <a:pt x="550" y="501"/>
                  </a:lnTo>
                  <a:lnTo>
                    <a:pt x="562" y="448"/>
                  </a:lnTo>
                  <a:lnTo>
                    <a:pt x="574" y="398"/>
                  </a:lnTo>
                  <a:lnTo>
                    <a:pt x="578" y="390"/>
                  </a:lnTo>
                </a:path>
              </a:pathLst>
            </a:custGeom>
            <a:noFill/>
            <a:ln w="0">
              <a:solidFill>
                <a:srgbClr val="FFB58F"/>
              </a:solidFill>
              <a:round/>
              <a:headEnd/>
              <a:tailEnd/>
            </a:ln>
          </p:spPr>
          <p:txBody>
            <a:bodyPr/>
            <a:lstStyle/>
            <a:p>
              <a:endParaRPr lang="tr-TR"/>
            </a:p>
          </p:txBody>
        </p:sp>
        <p:sp>
          <p:nvSpPr>
            <p:cNvPr id="43032" name="Freeform 20"/>
            <p:cNvSpPr>
              <a:spLocks/>
            </p:cNvSpPr>
            <p:nvPr/>
          </p:nvSpPr>
          <p:spPr bwMode="auto">
            <a:xfrm>
              <a:off x="4514" y="542"/>
              <a:ext cx="550" cy="439"/>
            </a:xfrm>
            <a:custGeom>
              <a:avLst/>
              <a:gdLst>
                <a:gd name="T0" fmla="*/ 517 w 550"/>
                <a:gd name="T1" fmla="*/ 287 h 439"/>
                <a:gd name="T2" fmla="*/ 496 w 550"/>
                <a:gd name="T3" fmla="*/ 307 h 439"/>
                <a:gd name="T4" fmla="*/ 513 w 550"/>
                <a:gd name="T5" fmla="*/ 258 h 439"/>
                <a:gd name="T6" fmla="*/ 513 w 550"/>
                <a:gd name="T7" fmla="*/ 205 h 439"/>
                <a:gd name="T8" fmla="*/ 513 w 550"/>
                <a:gd name="T9" fmla="*/ 205 h 439"/>
                <a:gd name="T10" fmla="*/ 505 w 550"/>
                <a:gd name="T11" fmla="*/ 262 h 439"/>
                <a:gd name="T12" fmla="*/ 476 w 550"/>
                <a:gd name="T13" fmla="*/ 315 h 439"/>
                <a:gd name="T14" fmla="*/ 447 w 550"/>
                <a:gd name="T15" fmla="*/ 348 h 439"/>
                <a:gd name="T16" fmla="*/ 414 w 550"/>
                <a:gd name="T17" fmla="*/ 373 h 439"/>
                <a:gd name="T18" fmla="*/ 406 w 550"/>
                <a:gd name="T19" fmla="*/ 377 h 439"/>
                <a:gd name="T20" fmla="*/ 382 w 550"/>
                <a:gd name="T21" fmla="*/ 385 h 439"/>
                <a:gd name="T22" fmla="*/ 320 w 550"/>
                <a:gd name="T23" fmla="*/ 393 h 439"/>
                <a:gd name="T24" fmla="*/ 275 w 550"/>
                <a:gd name="T25" fmla="*/ 385 h 439"/>
                <a:gd name="T26" fmla="*/ 238 w 550"/>
                <a:gd name="T27" fmla="*/ 377 h 439"/>
                <a:gd name="T28" fmla="*/ 213 w 550"/>
                <a:gd name="T29" fmla="*/ 361 h 439"/>
                <a:gd name="T30" fmla="*/ 193 w 550"/>
                <a:gd name="T31" fmla="*/ 348 h 439"/>
                <a:gd name="T32" fmla="*/ 185 w 550"/>
                <a:gd name="T33" fmla="*/ 324 h 439"/>
                <a:gd name="T34" fmla="*/ 164 w 550"/>
                <a:gd name="T35" fmla="*/ 295 h 439"/>
                <a:gd name="T36" fmla="*/ 144 w 550"/>
                <a:gd name="T37" fmla="*/ 287 h 439"/>
                <a:gd name="T38" fmla="*/ 160 w 550"/>
                <a:gd name="T39" fmla="*/ 303 h 439"/>
                <a:gd name="T40" fmla="*/ 160 w 550"/>
                <a:gd name="T41" fmla="*/ 332 h 439"/>
                <a:gd name="T42" fmla="*/ 144 w 550"/>
                <a:gd name="T43" fmla="*/ 332 h 439"/>
                <a:gd name="T44" fmla="*/ 115 w 550"/>
                <a:gd name="T45" fmla="*/ 303 h 439"/>
                <a:gd name="T46" fmla="*/ 94 w 550"/>
                <a:gd name="T47" fmla="*/ 266 h 439"/>
                <a:gd name="T48" fmla="*/ 90 w 550"/>
                <a:gd name="T49" fmla="*/ 221 h 439"/>
                <a:gd name="T50" fmla="*/ 98 w 550"/>
                <a:gd name="T51" fmla="*/ 188 h 439"/>
                <a:gd name="T52" fmla="*/ 98 w 550"/>
                <a:gd name="T53" fmla="*/ 139 h 439"/>
                <a:gd name="T54" fmla="*/ 82 w 550"/>
                <a:gd name="T55" fmla="*/ 98 h 439"/>
                <a:gd name="T56" fmla="*/ 66 w 550"/>
                <a:gd name="T57" fmla="*/ 77 h 439"/>
                <a:gd name="T58" fmla="*/ 74 w 550"/>
                <a:gd name="T59" fmla="*/ 139 h 439"/>
                <a:gd name="T60" fmla="*/ 66 w 550"/>
                <a:gd name="T61" fmla="*/ 213 h 439"/>
                <a:gd name="T62" fmla="*/ 49 w 550"/>
                <a:gd name="T63" fmla="*/ 192 h 439"/>
                <a:gd name="T64" fmla="*/ 37 w 550"/>
                <a:gd name="T65" fmla="*/ 155 h 439"/>
                <a:gd name="T66" fmla="*/ 41 w 550"/>
                <a:gd name="T67" fmla="*/ 127 h 439"/>
                <a:gd name="T68" fmla="*/ 33 w 550"/>
                <a:gd name="T69" fmla="*/ 69 h 439"/>
                <a:gd name="T70" fmla="*/ 16 w 550"/>
                <a:gd name="T71" fmla="*/ 20 h 439"/>
                <a:gd name="T72" fmla="*/ 8 w 550"/>
                <a:gd name="T73" fmla="*/ 12 h 439"/>
                <a:gd name="T74" fmla="*/ 21 w 550"/>
                <a:gd name="T75" fmla="*/ 65 h 439"/>
                <a:gd name="T76" fmla="*/ 29 w 550"/>
                <a:gd name="T77" fmla="*/ 188 h 439"/>
                <a:gd name="T78" fmla="*/ 41 w 550"/>
                <a:gd name="T79" fmla="*/ 246 h 439"/>
                <a:gd name="T80" fmla="*/ 70 w 550"/>
                <a:gd name="T81" fmla="*/ 295 h 439"/>
                <a:gd name="T82" fmla="*/ 94 w 550"/>
                <a:gd name="T83" fmla="*/ 324 h 439"/>
                <a:gd name="T84" fmla="*/ 135 w 550"/>
                <a:gd name="T85" fmla="*/ 361 h 439"/>
                <a:gd name="T86" fmla="*/ 181 w 550"/>
                <a:gd name="T87" fmla="*/ 381 h 439"/>
                <a:gd name="T88" fmla="*/ 222 w 550"/>
                <a:gd name="T89" fmla="*/ 406 h 439"/>
                <a:gd name="T90" fmla="*/ 271 w 550"/>
                <a:gd name="T91" fmla="*/ 430 h 439"/>
                <a:gd name="T92" fmla="*/ 320 w 550"/>
                <a:gd name="T93" fmla="*/ 439 h 439"/>
                <a:gd name="T94" fmla="*/ 369 w 550"/>
                <a:gd name="T95" fmla="*/ 430 h 439"/>
                <a:gd name="T96" fmla="*/ 418 w 550"/>
                <a:gd name="T97" fmla="*/ 410 h 439"/>
                <a:gd name="T98" fmla="*/ 455 w 550"/>
                <a:gd name="T99" fmla="*/ 373 h 439"/>
                <a:gd name="T100" fmla="*/ 492 w 550"/>
                <a:gd name="T101" fmla="*/ 332 h 439"/>
                <a:gd name="T102" fmla="*/ 525 w 550"/>
                <a:gd name="T103" fmla="*/ 291 h 439"/>
                <a:gd name="T104" fmla="*/ 546 w 550"/>
                <a:gd name="T105" fmla="*/ 237 h 439"/>
                <a:gd name="T106" fmla="*/ 550 w 550"/>
                <a:gd name="T107" fmla="*/ 180 h 43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50"/>
                <a:gd name="T163" fmla="*/ 0 h 439"/>
                <a:gd name="T164" fmla="*/ 550 w 550"/>
                <a:gd name="T165" fmla="*/ 439 h 43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50" h="439">
                  <a:moveTo>
                    <a:pt x="541" y="254"/>
                  </a:moveTo>
                  <a:lnTo>
                    <a:pt x="537" y="254"/>
                  </a:lnTo>
                  <a:lnTo>
                    <a:pt x="533" y="266"/>
                  </a:lnTo>
                  <a:lnTo>
                    <a:pt x="525" y="279"/>
                  </a:lnTo>
                  <a:lnTo>
                    <a:pt x="517" y="287"/>
                  </a:lnTo>
                  <a:lnTo>
                    <a:pt x="509" y="295"/>
                  </a:lnTo>
                  <a:lnTo>
                    <a:pt x="500" y="307"/>
                  </a:lnTo>
                  <a:lnTo>
                    <a:pt x="488" y="315"/>
                  </a:lnTo>
                  <a:lnTo>
                    <a:pt x="496" y="307"/>
                  </a:lnTo>
                  <a:lnTo>
                    <a:pt x="500" y="295"/>
                  </a:lnTo>
                  <a:lnTo>
                    <a:pt x="505" y="287"/>
                  </a:lnTo>
                  <a:lnTo>
                    <a:pt x="505" y="279"/>
                  </a:lnTo>
                  <a:lnTo>
                    <a:pt x="509" y="266"/>
                  </a:lnTo>
                  <a:lnTo>
                    <a:pt x="513" y="258"/>
                  </a:lnTo>
                  <a:lnTo>
                    <a:pt x="513" y="246"/>
                  </a:lnTo>
                  <a:lnTo>
                    <a:pt x="517" y="237"/>
                  </a:lnTo>
                  <a:lnTo>
                    <a:pt x="517" y="225"/>
                  </a:lnTo>
                  <a:lnTo>
                    <a:pt x="517" y="217"/>
                  </a:lnTo>
                  <a:lnTo>
                    <a:pt x="513" y="205"/>
                  </a:lnTo>
                  <a:lnTo>
                    <a:pt x="513" y="196"/>
                  </a:lnTo>
                  <a:lnTo>
                    <a:pt x="513" y="188"/>
                  </a:lnTo>
                  <a:lnTo>
                    <a:pt x="513" y="196"/>
                  </a:lnTo>
                  <a:lnTo>
                    <a:pt x="513" y="205"/>
                  </a:lnTo>
                  <a:lnTo>
                    <a:pt x="513" y="217"/>
                  </a:lnTo>
                  <a:lnTo>
                    <a:pt x="509" y="229"/>
                  </a:lnTo>
                  <a:lnTo>
                    <a:pt x="509" y="242"/>
                  </a:lnTo>
                  <a:lnTo>
                    <a:pt x="505" y="254"/>
                  </a:lnTo>
                  <a:lnTo>
                    <a:pt x="505" y="262"/>
                  </a:lnTo>
                  <a:lnTo>
                    <a:pt x="500" y="274"/>
                  </a:lnTo>
                  <a:lnTo>
                    <a:pt x="496" y="283"/>
                  </a:lnTo>
                  <a:lnTo>
                    <a:pt x="488" y="295"/>
                  </a:lnTo>
                  <a:lnTo>
                    <a:pt x="484" y="303"/>
                  </a:lnTo>
                  <a:lnTo>
                    <a:pt x="476" y="315"/>
                  </a:lnTo>
                  <a:lnTo>
                    <a:pt x="472" y="324"/>
                  </a:lnTo>
                  <a:lnTo>
                    <a:pt x="464" y="332"/>
                  </a:lnTo>
                  <a:lnTo>
                    <a:pt x="455" y="340"/>
                  </a:lnTo>
                  <a:lnTo>
                    <a:pt x="447" y="348"/>
                  </a:lnTo>
                  <a:lnTo>
                    <a:pt x="439" y="356"/>
                  </a:lnTo>
                  <a:lnTo>
                    <a:pt x="427" y="365"/>
                  </a:lnTo>
                  <a:lnTo>
                    <a:pt x="423" y="373"/>
                  </a:lnTo>
                  <a:lnTo>
                    <a:pt x="414" y="377"/>
                  </a:lnTo>
                  <a:lnTo>
                    <a:pt x="414" y="373"/>
                  </a:lnTo>
                  <a:lnTo>
                    <a:pt x="410" y="373"/>
                  </a:lnTo>
                  <a:lnTo>
                    <a:pt x="406" y="373"/>
                  </a:lnTo>
                  <a:lnTo>
                    <a:pt x="406" y="377"/>
                  </a:lnTo>
                  <a:lnTo>
                    <a:pt x="402" y="377"/>
                  </a:lnTo>
                  <a:lnTo>
                    <a:pt x="402" y="381"/>
                  </a:lnTo>
                  <a:lnTo>
                    <a:pt x="394" y="385"/>
                  </a:lnTo>
                  <a:lnTo>
                    <a:pt x="382" y="385"/>
                  </a:lnTo>
                  <a:lnTo>
                    <a:pt x="369" y="389"/>
                  </a:lnTo>
                  <a:lnTo>
                    <a:pt x="357" y="393"/>
                  </a:lnTo>
                  <a:lnTo>
                    <a:pt x="345" y="393"/>
                  </a:lnTo>
                  <a:lnTo>
                    <a:pt x="332" y="393"/>
                  </a:lnTo>
                  <a:lnTo>
                    <a:pt x="320" y="393"/>
                  </a:lnTo>
                  <a:lnTo>
                    <a:pt x="308" y="393"/>
                  </a:lnTo>
                  <a:lnTo>
                    <a:pt x="295" y="393"/>
                  </a:lnTo>
                  <a:lnTo>
                    <a:pt x="283" y="389"/>
                  </a:lnTo>
                  <a:lnTo>
                    <a:pt x="275" y="385"/>
                  </a:lnTo>
                  <a:lnTo>
                    <a:pt x="271" y="385"/>
                  </a:lnTo>
                  <a:lnTo>
                    <a:pt x="263" y="385"/>
                  </a:lnTo>
                  <a:lnTo>
                    <a:pt x="254" y="381"/>
                  </a:lnTo>
                  <a:lnTo>
                    <a:pt x="246" y="377"/>
                  </a:lnTo>
                  <a:lnTo>
                    <a:pt x="238" y="377"/>
                  </a:lnTo>
                  <a:lnTo>
                    <a:pt x="230" y="369"/>
                  </a:lnTo>
                  <a:lnTo>
                    <a:pt x="222" y="369"/>
                  </a:lnTo>
                  <a:lnTo>
                    <a:pt x="217" y="361"/>
                  </a:lnTo>
                  <a:lnTo>
                    <a:pt x="213" y="361"/>
                  </a:lnTo>
                  <a:lnTo>
                    <a:pt x="209" y="361"/>
                  </a:lnTo>
                  <a:lnTo>
                    <a:pt x="205" y="356"/>
                  </a:lnTo>
                  <a:lnTo>
                    <a:pt x="201" y="356"/>
                  </a:lnTo>
                  <a:lnTo>
                    <a:pt x="197" y="352"/>
                  </a:lnTo>
                  <a:lnTo>
                    <a:pt x="193" y="348"/>
                  </a:lnTo>
                  <a:lnTo>
                    <a:pt x="193" y="340"/>
                  </a:lnTo>
                  <a:lnTo>
                    <a:pt x="193" y="336"/>
                  </a:lnTo>
                  <a:lnTo>
                    <a:pt x="189" y="328"/>
                  </a:lnTo>
                  <a:lnTo>
                    <a:pt x="185" y="324"/>
                  </a:lnTo>
                  <a:lnTo>
                    <a:pt x="185" y="315"/>
                  </a:lnTo>
                  <a:lnTo>
                    <a:pt x="181" y="311"/>
                  </a:lnTo>
                  <a:lnTo>
                    <a:pt x="176" y="303"/>
                  </a:lnTo>
                  <a:lnTo>
                    <a:pt x="172" y="299"/>
                  </a:lnTo>
                  <a:lnTo>
                    <a:pt x="164" y="295"/>
                  </a:lnTo>
                  <a:lnTo>
                    <a:pt x="160" y="295"/>
                  </a:lnTo>
                  <a:lnTo>
                    <a:pt x="152" y="287"/>
                  </a:lnTo>
                  <a:lnTo>
                    <a:pt x="148" y="287"/>
                  </a:lnTo>
                  <a:lnTo>
                    <a:pt x="144" y="287"/>
                  </a:lnTo>
                  <a:lnTo>
                    <a:pt x="148" y="291"/>
                  </a:lnTo>
                  <a:lnTo>
                    <a:pt x="152" y="295"/>
                  </a:lnTo>
                  <a:lnTo>
                    <a:pt x="156" y="299"/>
                  </a:lnTo>
                  <a:lnTo>
                    <a:pt x="160" y="303"/>
                  </a:lnTo>
                  <a:lnTo>
                    <a:pt x="160" y="307"/>
                  </a:lnTo>
                  <a:lnTo>
                    <a:pt x="160" y="315"/>
                  </a:lnTo>
                  <a:lnTo>
                    <a:pt x="164" y="320"/>
                  </a:lnTo>
                  <a:lnTo>
                    <a:pt x="164" y="328"/>
                  </a:lnTo>
                  <a:lnTo>
                    <a:pt x="160" y="332"/>
                  </a:lnTo>
                  <a:lnTo>
                    <a:pt x="160" y="336"/>
                  </a:lnTo>
                  <a:lnTo>
                    <a:pt x="156" y="340"/>
                  </a:lnTo>
                  <a:lnTo>
                    <a:pt x="152" y="336"/>
                  </a:lnTo>
                  <a:lnTo>
                    <a:pt x="144" y="332"/>
                  </a:lnTo>
                  <a:lnTo>
                    <a:pt x="139" y="328"/>
                  </a:lnTo>
                  <a:lnTo>
                    <a:pt x="131" y="324"/>
                  </a:lnTo>
                  <a:lnTo>
                    <a:pt x="123" y="320"/>
                  </a:lnTo>
                  <a:lnTo>
                    <a:pt x="119" y="311"/>
                  </a:lnTo>
                  <a:lnTo>
                    <a:pt x="115" y="303"/>
                  </a:lnTo>
                  <a:lnTo>
                    <a:pt x="107" y="295"/>
                  </a:lnTo>
                  <a:lnTo>
                    <a:pt x="103" y="287"/>
                  </a:lnTo>
                  <a:lnTo>
                    <a:pt x="98" y="283"/>
                  </a:lnTo>
                  <a:lnTo>
                    <a:pt x="98" y="274"/>
                  </a:lnTo>
                  <a:lnTo>
                    <a:pt x="94" y="266"/>
                  </a:lnTo>
                  <a:lnTo>
                    <a:pt x="90" y="254"/>
                  </a:lnTo>
                  <a:lnTo>
                    <a:pt x="90" y="246"/>
                  </a:lnTo>
                  <a:lnTo>
                    <a:pt x="90" y="237"/>
                  </a:lnTo>
                  <a:lnTo>
                    <a:pt x="90" y="229"/>
                  </a:lnTo>
                  <a:lnTo>
                    <a:pt x="90" y="221"/>
                  </a:lnTo>
                  <a:lnTo>
                    <a:pt x="90" y="213"/>
                  </a:lnTo>
                  <a:lnTo>
                    <a:pt x="94" y="205"/>
                  </a:lnTo>
                  <a:lnTo>
                    <a:pt x="94" y="196"/>
                  </a:lnTo>
                  <a:lnTo>
                    <a:pt x="98" y="188"/>
                  </a:lnTo>
                  <a:lnTo>
                    <a:pt x="103" y="176"/>
                  </a:lnTo>
                  <a:lnTo>
                    <a:pt x="103" y="168"/>
                  </a:lnTo>
                  <a:lnTo>
                    <a:pt x="103" y="160"/>
                  </a:lnTo>
                  <a:lnTo>
                    <a:pt x="103" y="151"/>
                  </a:lnTo>
                  <a:lnTo>
                    <a:pt x="98" y="139"/>
                  </a:lnTo>
                  <a:lnTo>
                    <a:pt x="98" y="135"/>
                  </a:lnTo>
                  <a:lnTo>
                    <a:pt x="94" y="123"/>
                  </a:lnTo>
                  <a:lnTo>
                    <a:pt x="90" y="114"/>
                  </a:lnTo>
                  <a:lnTo>
                    <a:pt x="86" y="106"/>
                  </a:lnTo>
                  <a:lnTo>
                    <a:pt x="82" y="98"/>
                  </a:lnTo>
                  <a:lnTo>
                    <a:pt x="78" y="90"/>
                  </a:lnTo>
                  <a:lnTo>
                    <a:pt x="70" y="82"/>
                  </a:lnTo>
                  <a:lnTo>
                    <a:pt x="66" y="77"/>
                  </a:lnTo>
                  <a:lnTo>
                    <a:pt x="70" y="94"/>
                  </a:lnTo>
                  <a:lnTo>
                    <a:pt x="70" y="106"/>
                  </a:lnTo>
                  <a:lnTo>
                    <a:pt x="70" y="123"/>
                  </a:lnTo>
                  <a:lnTo>
                    <a:pt x="74" y="139"/>
                  </a:lnTo>
                  <a:lnTo>
                    <a:pt x="74" y="151"/>
                  </a:lnTo>
                  <a:lnTo>
                    <a:pt x="70" y="168"/>
                  </a:lnTo>
                  <a:lnTo>
                    <a:pt x="70" y="184"/>
                  </a:lnTo>
                  <a:lnTo>
                    <a:pt x="70" y="201"/>
                  </a:lnTo>
                  <a:lnTo>
                    <a:pt x="66" y="213"/>
                  </a:lnTo>
                  <a:lnTo>
                    <a:pt x="62" y="209"/>
                  </a:lnTo>
                  <a:lnTo>
                    <a:pt x="57" y="205"/>
                  </a:lnTo>
                  <a:lnTo>
                    <a:pt x="53" y="196"/>
                  </a:lnTo>
                  <a:lnTo>
                    <a:pt x="49" y="192"/>
                  </a:lnTo>
                  <a:lnTo>
                    <a:pt x="45" y="184"/>
                  </a:lnTo>
                  <a:lnTo>
                    <a:pt x="41" y="176"/>
                  </a:lnTo>
                  <a:lnTo>
                    <a:pt x="41" y="172"/>
                  </a:lnTo>
                  <a:lnTo>
                    <a:pt x="37" y="164"/>
                  </a:lnTo>
                  <a:lnTo>
                    <a:pt x="37" y="155"/>
                  </a:lnTo>
                  <a:lnTo>
                    <a:pt x="37" y="147"/>
                  </a:lnTo>
                  <a:lnTo>
                    <a:pt x="37" y="139"/>
                  </a:lnTo>
                  <a:lnTo>
                    <a:pt x="37" y="135"/>
                  </a:lnTo>
                  <a:lnTo>
                    <a:pt x="41" y="127"/>
                  </a:lnTo>
                  <a:lnTo>
                    <a:pt x="41" y="114"/>
                  </a:lnTo>
                  <a:lnTo>
                    <a:pt x="41" y="102"/>
                  </a:lnTo>
                  <a:lnTo>
                    <a:pt x="37" y="94"/>
                  </a:lnTo>
                  <a:lnTo>
                    <a:pt x="37" y="82"/>
                  </a:lnTo>
                  <a:lnTo>
                    <a:pt x="33" y="69"/>
                  </a:lnTo>
                  <a:lnTo>
                    <a:pt x="33" y="61"/>
                  </a:lnTo>
                  <a:lnTo>
                    <a:pt x="29" y="49"/>
                  </a:lnTo>
                  <a:lnTo>
                    <a:pt x="25" y="36"/>
                  </a:lnTo>
                  <a:lnTo>
                    <a:pt x="21" y="28"/>
                  </a:lnTo>
                  <a:lnTo>
                    <a:pt x="16" y="20"/>
                  </a:lnTo>
                  <a:lnTo>
                    <a:pt x="8" y="8"/>
                  </a:lnTo>
                  <a:lnTo>
                    <a:pt x="4" y="0"/>
                  </a:lnTo>
                  <a:lnTo>
                    <a:pt x="0" y="0"/>
                  </a:lnTo>
                  <a:lnTo>
                    <a:pt x="4" y="4"/>
                  </a:lnTo>
                  <a:lnTo>
                    <a:pt x="8" y="12"/>
                  </a:lnTo>
                  <a:lnTo>
                    <a:pt x="12" y="24"/>
                  </a:lnTo>
                  <a:lnTo>
                    <a:pt x="12" y="32"/>
                  </a:lnTo>
                  <a:lnTo>
                    <a:pt x="16" y="45"/>
                  </a:lnTo>
                  <a:lnTo>
                    <a:pt x="21" y="57"/>
                  </a:lnTo>
                  <a:lnTo>
                    <a:pt x="21" y="65"/>
                  </a:lnTo>
                  <a:lnTo>
                    <a:pt x="21" y="73"/>
                  </a:lnTo>
                  <a:lnTo>
                    <a:pt x="21" y="86"/>
                  </a:lnTo>
                  <a:lnTo>
                    <a:pt x="29" y="176"/>
                  </a:lnTo>
                  <a:lnTo>
                    <a:pt x="29" y="188"/>
                  </a:lnTo>
                  <a:lnTo>
                    <a:pt x="33" y="201"/>
                  </a:lnTo>
                  <a:lnTo>
                    <a:pt x="33" y="213"/>
                  </a:lnTo>
                  <a:lnTo>
                    <a:pt x="37" y="221"/>
                  </a:lnTo>
                  <a:lnTo>
                    <a:pt x="37" y="233"/>
                  </a:lnTo>
                  <a:lnTo>
                    <a:pt x="41" y="246"/>
                  </a:lnTo>
                  <a:lnTo>
                    <a:pt x="45" y="254"/>
                  </a:lnTo>
                  <a:lnTo>
                    <a:pt x="49" y="266"/>
                  </a:lnTo>
                  <a:lnTo>
                    <a:pt x="57" y="274"/>
                  </a:lnTo>
                  <a:lnTo>
                    <a:pt x="62" y="287"/>
                  </a:lnTo>
                  <a:lnTo>
                    <a:pt x="70" y="295"/>
                  </a:lnTo>
                  <a:lnTo>
                    <a:pt x="74" y="303"/>
                  </a:lnTo>
                  <a:lnTo>
                    <a:pt x="82" y="311"/>
                  </a:lnTo>
                  <a:lnTo>
                    <a:pt x="90" y="320"/>
                  </a:lnTo>
                  <a:lnTo>
                    <a:pt x="94" y="324"/>
                  </a:lnTo>
                  <a:lnTo>
                    <a:pt x="103" y="332"/>
                  </a:lnTo>
                  <a:lnTo>
                    <a:pt x="111" y="340"/>
                  </a:lnTo>
                  <a:lnTo>
                    <a:pt x="119" y="348"/>
                  </a:lnTo>
                  <a:lnTo>
                    <a:pt x="127" y="356"/>
                  </a:lnTo>
                  <a:lnTo>
                    <a:pt x="135" y="361"/>
                  </a:lnTo>
                  <a:lnTo>
                    <a:pt x="144" y="365"/>
                  </a:lnTo>
                  <a:lnTo>
                    <a:pt x="152" y="369"/>
                  </a:lnTo>
                  <a:lnTo>
                    <a:pt x="160" y="377"/>
                  </a:lnTo>
                  <a:lnTo>
                    <a:pt x="172" y="377"/>
                  </a:lnTo>
                  <a:lnTo>
                    <a:pt x="181" y="381"/>
                  </a:lnTo>
                  <a:lnTo>
                    <a:pt x="193" y="385"/>
                  </a:lnTo>
                  <a:lnTo>
                    <a:pt x="201" y="385"/>
                  </a:lnTo>
                  <a:lnTo>
                    <a:pt x="209" y="393"/>
                  </a:lnTo>
                  <a:lnTo>
                    <a:pt x="213" y="402"/>
                  </a:lnTo>
                  <a:lnTo>
                    <a:pt x="222" y="406"/>
                  </a:lnTo>
                  <a:lnTo>
                    <a:pt x="234" y="414"/>
                  </a:lnTo>
                  <a:lnTo>
                    <a:pt x="242" y="418"/>
                  </a:lnTo>
                  <a:lnTo>
                    <a:pt x="250" y="422"/>
                  </a:lnTo>
                  <a:lnTo>
                    <a:pt x="258" y="426"/>
                  </a:lnTo>
                  <a:lnTo>
                    <a:pt x="271" y="430"/>
                  </a:lnTo>
                  <a:lnTo>
                    <a:pt x="279" y="434"/>
                  </a:lnTo>
                  <a:lnTo>
                    <a:pt x="287" y="439"/>
                  </a:lnTo>
                  <a:lnTo>
                    <a:pt x="299" y="439"/>
                  </a:lnTo>
                  <a:lnTo>
                    <a:pt x="312" y="439"/>
                  </a:lnTo>
                  <a:lnTo>
                    <a:pt x="320" y="439"/>
                  </a:lnTo>
                  <a:lnTo>
                    <a:pt x="328" y="439"/>
                  </a:lnTo>
                  <a:lnTo>
                    <a:pt x="340" y="439"/>
                  </a:lnTo>
                  <a:lnTo>
                    <a:pt x="353" y="439"/>
                  </a:lnTo>
                  <a:lnTo>
                    <a:pt x="361" y="434"/>
                  </a:lnTo>
                  <a:lnTo>
                    <a:pt x="369" y="430"/>
                  </a:lnTo>
                  <a:lnTo>
                    <a:pt x="382" y="430"/>
                  </a:lnTo>
                  <a:lnTo>
                    <a:pt x="390" y="426"/>
                  </a:lnTo>
                  <a:lnTo>
                    <a:pt x="398" y="418"/>
                  </a:lnTo>
                  <a:lnTo>
                    <a:pt x="406" y="414"/>
                  </a:lnTo>
                  <a:lnTo>
                    <a:pt x="418" y="410"/>
                  </a:lnTo>
                  <a:lnTo>
                    <a:pt x="423" y="402"/>
                  </a:lnTo>
                  <a:lnTo>
                    <a:pt x="435" y="397"/>
                  </a:lnTo>
                  <a:lnTo>
                    <a:pt x="439" y="389"/>
                  </a:lnTo>
                  <a:lnTo>
                    <a:pt x="447" y="381"/>
                  </a:lnTo>
                  <a:lnTo>
                    <a:pt x="455" y="373"/>
                  </a:lnTo>
                  <a:lnTo>
                    <a:pt x="459" y="365"/>
                  </a:lnTo>
                  <a:lnTo>
                    <a:pt x="468" y="356"/>
                  </a:lnTo>
                  <a:lnTo>
                    <a:pt x="476" y="348"/>
                  </a:lnTo>
                  <a:lnTo>
                    <a:pt x="484" y="340"/>
                  </a:lnTo>
                  <a:lnTo>
                    <a:pt x="492" y="332"/>
                  </a:lnTo>
                  <a:lnTo>
                    <a:pt x="500" y="324"/>
                  </a:lnTo>
                  <a:lnTo>
                    <a:pt x="505" y="320"/>
                  </a:lnTo>
                  <a:lnTo>
                    <a:pt x="513" y="307"/>
                  </a:lnTo>
                  <a:lnTo>
                    <a:pt x="517" y="299"/>
                  </a:lnTo>
                  <a:lnTo>
                    <a:pt x="525" y="291"/>
                  </a:lnTo>
                  <a:lnTo>
                    <a:pt x="529" y="279"/>
                  </a:lnTo>
                  <a:lnTo>
                    <a:pt x="533" y="270"/>
                  </a:lnTo>
                  <a:lnTo>
                    <a:pt x="537" y="258"/>
                  </a:lnTo>
                  <a:lnTo>
                    <a:pt x="541" y="246"/>
                  </a:lnTo>
                  <a:lnTo>
                    <a:pt x="546" y="237"/>
                  </a:lnTo>
                  <a:lnTo>
                    <a:pt x="546" y="225"/>
                  </a:lnTo>
                  <a:lnTo>
                    <a:pt x="546" y="213"/>
                  </a:lnTo>
                  <a:lnTo>
                    <a:pt x="550" y="205"/>
                  </a:lnTo>
                  <a:lnTo>
                    <a:pt x="550" y="192"/>
                  </a:lnTo>
                  <a:lnTo>
                    <a:pt x="550" y="180"/>
                  </a:lnTo>
                  <a:lnTo>
                    <a:pt x="546" y="172"/>
                  </a:lnTo>
                  <a:lnTo>
                    <a:pt x="541" y="254"/>
                  </a:lnTo>
                  <a:close/>
                </a:path>
              </a:pathLst>
            </a:custGeom>
            <a:solidFill>
              <a:srgbClr val="FF9975"/>
            </a:solidFill>
            <a:ln w="9525">
              <a:noFill/>
              <a:round/>
              <a:headEnd/>
              <a:tailEnd/>
            </a:ln>
          </p:spPr>
          <p:txBody>
            <a:bodyPr/>
            <a:lstStyle/>
            <a:p>
              <a:endParaRPr lang="tr-TR"/>
            </a:p>
          </p:txBody>
        </p:sp>
        <p:sp>
          <p:nvSpPr>
            <p:cNvPr id="43033" name="Freeform 21"/>
            <p:cNvSpPr>
              <a:spLocks/>
            </p:cNvSpPr>
            <p:nvPr/>
          </p:nvSpPr>
          <p:spPr bwMode="auto">
            <a:xfrm>
              <a:off x="4514" y="542"/>
              <a:ext cx="550" cy="439"/>
            </a:xfrm>
            <a:custGeom>
              <a:avLst/>
              <a:gdLst>
                <a:gd name="T0" fmla="*/ 517 w 550"/>
                <a:gd name="T1" fmla="*/ 287 h 439"/>
                <a:gd name="T2" fmla="*/ 496 w 550"/>
                <a:gd name="T3" fmla="*/ 307 h 439"/>
                <a:gd name="T4" fmla="*/ 513 w 550"/>
                <a:gd name="T5" fmla="*/ 258 h 439"/>
                <a:gd name="T6" fmla="*/ 513 w 550"/>
                <a:gd name="T7" fmla="*/ 205 h 439"/>
                <a:gd name="T8" fmla="*/ 513 w 550"/>
                <a:gd name="T9" fmla="*/ 205 h 439"/>
                <a:gd name="T10" fmla="*/ 505 w 550"/>
                <a:gd name="T11" fmla="*/ 262 h 439"/>
                <a:gd name="T12" fmla="*/ 476 w 550"/>
                <a:gd name="T13" fmla="*/ 315 h 439"/>
                <a:gd name="T14" fmla="*/ 447 w 550"/>
                <a:gd name="T15" fmla="*/ 348 h 439"/>
                <a:gd name="T16" fmla="*/ 414 w 550"/>
                <a:gd name="T17" fmla="*/ 373 h 439"/>
                <a:gd name="T18" fmla="*/ 406 w 550"/>
                <a:gd name="T19" fmla="*/ 377 h 439"/>
                <a:gd name="T20" fmla="*/ 382 w 550"/>
                <a:gd name="T21" fmla="*/ 385 h 439"/>
                <a:gd name="T22" fmla="*/ 320 w 550"/>
                <a:gd name="T23" fmla="*/ 393 h 439"/>
                <a:gd name="T24" fmla="*/ 275 w 550"/>
                <a:gd name="T25" fmla="*/ 385 h 439"/>
                <a:gd name="T26" fmla="*/ 238 w 550"/>
                <a:gd name="T27" fmla="*/ 377 h 439"/>
                <a:gd name="T28" fmla="*/ 213 w 550"/>
                <a:gd name="T29" fmla="*/ 361 h 439"/>
                <a:gd name="T30" fmla="*/ 193 w 550"/>
                <a:gd name="T31" fmla="*/ 348 h 439"/>
                <a:gd name="T32" fmla="*/ 185 w 550"/>
                <a:gd name="T33" fmla="*/ 324 h 439"/>
                <a:gd name="T34" fmla="*/ 164 w 550"/>
                <a:gd name="T35" fmla="*/ 295 h 439"/>
                <a:gd name="T36" fmla="*/ 144 w 550"/>
                <a:gd name="T37" fmla="*/ 287 h 439"/>
                <a:gd name="T38" fmla="*/ 160 w 550"/>
                <a:gd name="T39" fmla="*/ 303 h 439"/>
                <a:gd name="T40" fmla="*/ 160 w 550"/>
                <a:gd name="T41" fmla="*/ 332 h 439"/>
                <a:gd name="T42" fmla="*/ 144 w 550"/>
                <a:gd name="T43" fmla="*/ 332 h 439"/>
                <a:gd name="T44" fmla="*/ 115 w 550"/>
                <a:gd name="T45" fmla="*/ 303 h 439"/>
                <a:gd name="T46" fmla="*/ 94 w 550"/>
                <a:gd name="T47" fmla="*/ 266 h 439"/>
                <a:gd name="T48" fmla="*/ 90 w 550"/>
                <a:gd name="T49" fmla="*/ 221 h 439"/>
                <a:gd name="T50" fmla="*/ 98 w 550"/>
                <a:gd name="T51" fmla="*/ 188 h 439"/>
                <a:gd name="T52" fmla="*/ 98 w 550"/>
                <a:gd name="T53" fmla="*/ 139 h 439"/>
                <a:gd name="T54" fmla="*/ 82 w 550"/>
                <a:gd name="T55" fmla="*/ 98 h 439"/>
                <a:gd name="T56" fmla="*/ 66 w 550"/>
                <a:gd name="T57" fmla="*/ 77 h 439"/>
                <a:gd name="T58" fmla="*/ 74 w 550"/>
                <a:gd name="T59" fmla="*/ 139 h 439"/>
                <a:gd name="T60" fmla="*/ 66 w 550"/>
                <a:gd name="T61" fmla="*/ 213 h 439"/>
                <a:gd name="T62" fmla="*/ 49 w 550"/>
                <a:gd name="T63" fmla="*/ 192 h 439"/>
                <a:gd name="T64" fmla="*/ 37 w 550"/>
                <a:gd name="T65" fmla="*/ 155 h 439"/>
                <a:gd name="T66" fmla="*/ 41 w 550"/>
                <a:gd name="T67" fmla="*/ 127 h 439"/>
                <a:gd name="T68" fmla="*/ 33 w 550"/>
                <a:gd name="T69" fmla="*/ 69 h 439"/>
                <a:gd name="T70" fmla="*/ 16 w 550"/>
                <a:gd name="T71" fmla="*/ 20 h 439"/>
                <a:gd name="T72" fmla="*/ 8 w 550"/>
                <a:gd name="T73" fmla="*/ 12 h 439"/>
                <a:gd name="T74" fmla="*/ 21 w 550"/>
                <a:gd name="T75" fmla="*/ 65 h 439"/>
                <a:gd name="T76" fmla="*/ 29 w 550"/>
                <a:gd name="T77" fmla="*/ 188 h 439"/>
                <a:gd name="T78" fmla="*/ 41 w 550"/>
                <a:gd name="T79" fmla="*/ 246 h 439"/>
                <a:gd name="T80" fmla="*/ 70 w 550"/>
                <a:gd name="T81" fmla="*/ 295 h 439"/>
                <a:gd name="T82" fmla="*/ 94 w 550"/>
                <a:gd name="T83" fmla="*/ 324 h 439"/>
                <a:gd name="T84" fmla="*/ 135 w 550"/>
                <a:gd name="T85" fmla="*/ 361 h 439"/>
                <a:gd name="T86" fmla="*/ 181 w 550"/>
                <a:gd name="T87" fmla="*/ 381 h 439"/>
                <a:gd name="T88" fmla="*/ 222 w 550"/>
                <a:gd name="T89" fmla="*/ 406 h 439"/>
                <a:gd name="T90" fmla="*/ 271 w 550"/>
                <a:gd name="T91" fmla="*/ 430 h 439"/>
                <a:gd name="T92" fmla="*/ 320 w 550"/>
                <a:gd name="T93" fmla="*/ 439 h 439"/>
                <a:gd name="T94" fmla="*/ 369 w 550"/>
                <a:gd name="T95" fmla="*/ 430 h 439"/>
                <a:gd name="T96" fmla="*/ 418 w 550"/>
                <a:gd name="T97" fmla="*/ 410 h 439"/>
                <a:gd name="T98" fmla="*/ 455 w 550"/>
                <a:gd name="T99" fmla="*/ 373 h 439"/>
                <a:gd name="T100" fmla="*/ 492 w 550"/>
                <a:gd name="T101" fmla="*/ 332 h 439"/>
                <a:gd name="T102" fmla="*/ 525 w 550"/>
                <a:gd name="T103" fmla="*/ 291 h 439"/>
                <a:gd name="T104" fmla="*/ 546 w 550"/>
                <a:gd name="T105" fmla="*/ 237 h 439"/>
                <a:gd name="T106" fmla="*/ 550 w 550"/>
                <a:gd name="T107" fmla="*/ 180 h 43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50"/>
                <a:gd name="T163" fmla="*/ 0 h 439"/>
                <a:gd name="T164" fmla="*/ 550 w 550"/>
                <a:gd name="T165" fmla="*/ 439 h 43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50" h="439">
                  <a:moveTo>
                    <a:pt x="541" y="254"/>
                  </a:moveTo>
                  <a:lnTo>
                    <a:pt x="537" y="254"/>
                  </a:lnTo>
                  <a:lnTo>
                    <a:pt x="533" y="266"/>
                  </a:lnTo>
                  <a:lnTo>
                    <a:pt x="525" y="279"/>
                  </a:lnTo>
                  <a:lnTo>
                    <a:pt x="517" y="287"/>
                  </a:lnTo>
                  <a:lnTo>
                    <a:pt x="509" y="295"/>
                  </a:lnTo>
                  <a:lnTo>
                    <a:pt x="500" y="307"/>
                  </a:lnTo>
                  <a:lnTo>
                    <a:pt x="488" y="315"/>
                  </a:lnTo>
                  <a:lnTo>
                    <a:pt x="496" y="307"/>
                  </a:lnTo>
                  <a:lnTo>
                    <a:pt x="500" y="295"/>
                  </a:lnTo>
                  <a:lnTo>
                    <a:pt x="505" y="287"/>
                  </a:lnTo>
                  <a:lnTo>
                    <a:pt x="505" y="279"/>
                  </a:lnTo>
                  <a:lnTo>
                    <a:pt x="509" y="266"/>
                  </a:lnTo>
                  <a:lnTo>
                    <a:pt x="513" y="258"/>
                  </a:lnTo>
                  <a:lnTo>
                    <a:pt x="513" y="246"/>
                  </a:lnTo>
                  <a:lnTo>
                    <a:pt x="517" y="237"/>
                  </a:lnTo>
                  <a:lnTo>
                    <a:pt x="517" y="225"/>
                  </a:lnTo>
                  <a:lnTo>
                    <a:pt x="517" y="217"/>
                  </a:lnTo>
                  <a:lnTo>
                    <a:pt x="513" y="205"/>
                  </a:lnTo>
                  <a:lnTo>
                    <a:pt x="513" y="196"/>
                  </a:lnTo>
                  <a:lnTo>
                    <a:pt x="513" y="188"/>
                  </a:lnTo>
                  <a:lnTo>
                    <a:pt x="513" y="196"/>
                  </a:lnTo>
                  <a:lnTo>
                    <a:pt x="513" y="205"/>
                  </a:lnTo>
                  <a:lnTo>
                    <a:pt x="513" y="217"/>
                  </a:lnTo>
                  <a:lnTo>
                    <a:pt x="509" y="229"/>
                  </a:lnTo>
                  <a:lnTo>
                    <a:pt x="509" y="242"/>
                  </a:lnTo>
                  <a:lnTo>
                    <a:pt x="505" y="254"/>
                  </a:lnTo>
                  <a:lnTo>
                    <a:pt x="505" y="262"/>
                  </a:lnTo>
                  <a:lnTo>
                    <a:pt x="500" y="274"/>
                  </a:lnTo>
                  <a:lnTo>
                    <a:pt x="496" y="283"/>
                  </a:lnTo>
                  <a:lnTo>
                    <a:pt x="488" y="295"/>
                  </a:lnTo>
                  <a:lnTo>
                    <a:pt x="484" y="303"/>
                  </a:lnTo>
                  <a:lnTo>
                    <a:pt x="476" y="315"/>
                  </a:lnTo>
                  <a:lnTo>
                    <a:pt x="472" y="324"/>
                  </a:lnTo>
                  <a:lnTo>
                    <a:pt x="464" y="332"/>
                  </a:lnTo>
                  <a:lnTo>
                    <a:pt x="455" y="340"/>
                  </a:lnTo>
                  <a:lnTo>
                    <a:pt x="447" y="348"/>
                  </a:lnTo>
                  <a:lnTo>
                    <a:pt x="439" y="356"/>
                  </a:lnTo>
                  <a:lnTo>
                    <a:pt x="427" y="365"/>
                  </a:lnTo>
                  <a:lnTo>
                    <a:pt x="423" y="373"/>
                  </a:lnTo>
                  <a:lnTo>
                    <a:pt x="414" y="377"/>
                  </a:lnTo>
                  <a:lnTo>
                    <a:pt x="414" y="373"/>
                  </a:lnTo>
                  <a:lnTo>
                    <a:pt x="410" y="373"/>
                  </a:lnTo>
                  <a:lnTo>
                    <a:pt x="406" y="373"/>
                  </a:lnTo>
                  <a:lnTo>
                    <a:pt x="406" y="377"/>
                  </a:lnTo>
                  <a:lnTo>
                    <a:pt x="402" y="377"/>
                  </a:lnTo>
                  <a:lnTo>
                    <a:pt x="402" y="381"/>
                  </a:lnTo>
                  <a:lnTo>
                    <a:pt x="394" y="385"/>
                  </a:lnTo>
                  <a:lnTo>
                    <a:pt x="382" y="385"/>
                  </a:lnTo>
                  <a:lnTo>
                    <a:pt x="369" y="389"/>
                  </a:lnTo>
                  <a:lnTo>
                    <a:pt x="357" y="393"/>
                  </a:lnTo>
                  <a:lnTo>
                    <a:pt x="345" y="393"/>
                  </a:lnTo>
                  <a:lnTo>
                    <a:pt x="332" y="393"/>
                  </a:lnTo>
                  <a:lnTo>
                    <a:pt x="320" y="393"/>
                  </a:lnTo>
                  <a:lnTo>
                    <a:pt x="308" y="393"/>
                  </a:lnTo>
                  <a:lnTo>
                    <a:pt x="295" y="393"/>
                  </a:lnTo>
                  <a:lnTo>
                    <a:pt x="283" y="389"/>
                  </a:lnTo>
                  <a:lnTo>
                    <a:pt x="275" y="385"/>
                  </a:lnTo>
                  <a:lnTo>
                    <a:pt x="271" y="385"/>
                  </a:lnTo>
                  <a:lnTo>
                    <a:pt x="263" y="385"/>
                  </a:lnTo>
                  <a:lnTo>
                    <a:pt x="254" y="381"/>
                  </a:lnTo>
                  <a:lnTo>
                    <a:pt x="246" y="377"/>
                  </a:lnTo>
                  <a:lnTo>
                    <a:pt x="238" y="377"/>
                  </a:lnTo>
                  <a:lnTo>
                    <a:pt x="230" y="369"/>
                  </a:lnTo>
                  <a:lnTo>
                    <a:pt x="222" y="369"/>
                  </a:lnTo>
                  <a:lnTo>
                    <a:pt x="217" y="361"/>
                  </a:lnTo>
                  <a:lnTo>
                    <a:pt x="213" y="361"/>
                  </a:lnTo>
                  <a:lnTo>
                    <a:pt x="209" y="361"/>
                  </a:lnTo>
                  <a:lnTo>
                    <a:pt x="205" y="356"/>
                  </a:lnTo>
                  <a:lnTo>
                    <a:pt x="201" y="356"/>
                  </a:lnTo>
                  <a:lnTo>
                    <a:pt x="197" y="352"/>
                  </a:lnTo>
                  <a:lnTo>
                    <a:pt x="193" y="348"/>
                  </a:lnTo>
                  <a:lnTo>
                    <a:pt x="193" y="340"/>
                  </a:lnTo>
                  <a:lnTo>
                    <a:pt x="193" y="336"/>
                  </a:lnTo>
                  <a:lnTo>
                    <a:pt x="189" y="328"/>
                  </a:lnTo>
                  <a:lnTo>
                    <a:pt x="185" y="324"/>
                  </a:lnTo>
                  <a:lnTo>
                    <a:pt x="185" y="315"/>
                  </a:lnTo>
                  <a:lnTo>
                    <a:pt x="181" y="311"/>
                  </a:lnTo>
                  <a:lnTo>
                    <a:pt x="176" y="303"/>
                  </a:lnTo>
                  <a:lnTo>
                    <a:pt x="172" y="299"/>
                  </a:lnTo>
                  <a:lnTo>
                    <a:pt x="164" y="295"/>
                  </a:lnTo>
                  <a:lnTo>
                    <a:pt x="160" y="295"/>
                  </a:lnTo>
                  <a:lnTo>
                    <a:pt x="152" y="287"/>
                  </a:lnTo>
                  <a:lnTo>
                    <a:pt x="148" y="287"/>
                  </a:lnTo>
                  <a:lnTo>
                    <a:pt x="144" y="287"/>
                  </a:lnTo>
                  <a:lnTo>
                    <a:pt x="148" y="291"/>
                  </a:lnTo>
                  <a:lnTo>
                    <a:pt x="152" y="295"/>
                  </a:lnTo>
                  <a:lnTo>
                    <a:pt x="156" y="299"/>
                  </a:lnTo>
                  <a:lnTo>
                    <a:pt x="160" y="303"/>
                  </a:lnTo>
                  <a:lnTo>
                    <a:pt x="160" y="307"/>
                  </a:lnTo>
                  <a:lnTo>
                    <a:pt x="160" y="315"/>
                  </a:lnTo>
                  <a:lnTo>
                    <a:pt x="164" y="320"/>
                  </a:lnTo>
                  <a:lnTo>
                    <a:pt x="164" y="328"/>
                  </a:lnTo>
                  <a:lnTo>
                    <a:pt x="160" y="332"/>
                  </a:lnTo>
                  <a:lnTo>
                    <a:pt x="160" y="336"/>
                  </a:lnTo>
                  <a:lnTo>
                    <a:pt x="156" y="340"/>
                  </a:lnTo>
                  <a:lnTo>
                    <a:pt x="152" y="336"/>
                  </a:lnTo>
                  <a:lnTo>
                    <a:pt x="144" y="332"/>
                  </a:lnTo>
                  <a:lnTo>
                    <a:pt x="139" y="328"/>
                  </a:lnTo>
                  <a:lnTo>
                    <a:pt x="131" y="324"/>
                  </a:lnTo>
                  <a:lnTo>
                    <a:pt x="123" y="320"/>
                  </a:lnTo>
                  <a:lnTo>
                    <a:pt x="119" y="311"/>
                  </a:lnTo>
                  <a:lnTo>
                    <a:pt x="115" y="303"/>
                  </a:lnTo>
                  <a:lnTo>
                    <a:pt x="107" y="295"/>
                  </a:lnTo>
                  <a:lnTo>
                    <a:pt x="103" y="287"/>
                  </a:lnTo>
                  <a:lnTo>
                    <a:pt x="98" y="283"/>
                  </a:lnTo>
                  <a:lnTo>
                    <a:pt x="98" y="274"/>
                  </a:lnTo>
                  <a:lnTo>
                    <a:pt x="94" y="266"/>
                  </a:lnTo>
                  <a:lnTo>
                    <a:pt x="90" y="254"/>
                  </a:lnTo>
                  <a:lnTo>
                    <a:pt x="90" y="246"/>
                  </a:lnTo>
                  <a:lnTo>
                    <a:pt x="90" y="237"/>
                  </a:lnTo>
                  <a:lnTo>
                    <a:pt x="90" y="229"/>
                  </a:lnTo>
                  <a:lnTo>
                    <a:pt x="90" y="221"/>
                  </a:lnTo>
                  <a:lnTo>
                    <a:pt x="90" y="213"/>
                  </a:lnTo>
                  <a:lnTo>
                    <a:pt x="94" y="205"/>
                  </a:lnTo>
                  <a:lnTo>
                    <a:pt x="94" y="196"/>
                  </a:lnTo>
                  <a:lnTo>
                    <a:pt x="98" y="188"/>
                  </a:lnTo>
                  <a:lnTo>
                    <a:pt x="103" y="176"/>
                  </a:lnTo>
                  <a:lnTo>
                    <a:pt x="103" y="168"/>
                  </a:lnTo>
                  <a:lnTo>
                    <a:pt x="103" y="160"/>
                  </a:lnTo>
                  <a:lnTo>
                    <a:pt x="103" y="151"/>
                  </a:lnTo>
                  <a:lnTo>
                    <a:pt x="98" y="139"/>
                  </a:lnTo>
                  <a:lnTo>
                    <a:pt x="98" y="135"/>
                  </a:lnTo>
                  <a:lnTo>
                    <a:pt x="94" y="123"/>
                  </a:lnTo>
                  <a:lnTo>
                    <a:pt x="90" y="114"/>
                  </a:lnTo>
                  <a:lnTo>
                    <a:pt x="86" y="106"/>
                  </a:lnTo>
                  <a:lnTo>
                    <a:pt x="82" y="98"/>
                  </a:lnTo>
                  <a:lnTo>
                    <a:pt x="78" y="90"/>
                  </a:lnTo>
                  <a:lnTo>
                    <a:pt x="70" y="82"/>
                  </a:lnTo>
                  <a:lnTo>
                    <a:pt x="66" y="77"/>
                  </a:lnTo>
                  <a:lnTo>
                    <a:pt x="70" y="94"/>
                  </a:lnTo>
                  <a:lnTo>
                    <a:pt x="70" y="106"/>
                  </a:lnTo>
                  <a:lnTo>
                    <a:pt x="70" y="123"/>
                  </a:lnTo>
                  <a:lnTo>
                    <a:pt x="74" y="139"/>
                  </a:lnTo>
                  <a:lnTo>
                    <a:pt x="74" y="151"/>
                  </a:lnTo>
                  <a:lnTo>
                    <a:pt x="70" y="168"/>
                  </a:lnTo>
                  <a:lnTo>
                    <a:pt x="70" y="184"/>
                  </a:lnTo>
                  <a:lnTo>
                    <a:pt x="70" y="201"/>
                  </a:lnTo>
                  <a:lnTo>
                    <a:pt x="66" y="213"/>
                  </a:lnTo>
                  <a:lnTo>
                    <a:pt x="62" y="209"/>
                  </a:lnTo>
                  <a:lnTo>
                    <a:pt x="57" y="205"/>
                  </a:lnTo>
                  <a:lnTo>
                    <a:pt x="53" y="196"/>
                  </a:lnTo>
                  <a:lnTo>
                    <a:pt x="49" y="192"/>
                  </a:lnTo>
                  <a:lnTo>
                    <a:pt x="45" y="184"/>
                  </a:lnTo>
                  <a:lnTo>
                    <a:pt x="41" y="176"/>
                  </a:lnTo>
                  <a:lnTo>
                    <a:pt x="41" y="172"/>
                  </a:lnTo>
                  <a:lnTo>
                    <a:pt x="37" y="164"/>
                  </a:lnTo>
                  <a:lnTo>
                    <a:pt x="37" y="155"/>
                  </a:lnTo>
                  <a:lnTo>
                    <a:pt x="37" y="147"/>
                  </a:lnTo>
                  <a:lnTo>
                    <a:pt x="37" y="139"/>
                  </a:lnTo>
                  <a:lnTo>
                    <a:pt x="37" y="135"/>
                  </a:lnTo>
                  <a:lnTo>
                    <a:pt x="41" y="127"/>
                  </a:lnTo>
                  <a:lnTo>
                    <a:pt x="41" y="114"/>
                  </a:lnTo>
                  <a:lnTo>
                    <a:pt x="41" y="102"/>
                  </a:lnTo>
                  <a:lnTo>
                    <a:pt x="37" y="94"/>
                  </a:lnTo>
                  <a:lnTo>
                    <a:pt x="37" y="82"/>
                  </a:lnTo>
                  <a:lnTo>
                    <a:pt x="33" y="69"/>
                  </a:lnTo>
                  <a:lnTo>
                    <a:pt x="33" y="61"/>
                  </a:lnTo>
                  <a:lnTo>
                    <a:pt x="29" y="49"/>
                  </a:lnTo>
                  <a:lnTo>
                    <a:pt x="25" y="36"/>
                  </a:lnTo>
                  <a:lnTo>
                    <a:pt x="21" y="28"/>
                  </a:lnTo>
                  <a:lnTo>
                    <a:pt x="16" y="20"/>
                  </a:lnTo>
                  <a:lnTo>
                    <a:pt x="8" y="8"/>
                  </a:lnTo>
                  <a:lnTo>
                    <a:pt x="4" y="0"/>
                  </a:lnTo>
                  <a:lnTo>
                    <a:pt x="0" y="0"/>
                  </a:lnTo>
                  <a:lnTo>
                    <a:pt x="4" y="4"/>
                  </a:lnTo>
                  <a:lnTo>
                    <a:pt x="8" y="12"/>
                  </a:lnTo>
                  <a:lnTo>
                    <a:pt x="12" y="24"/>
                  </a:lnTo>
                  <a:lnTo>
                    <a:pt x="12" y="32"/>
                  </a:lnTo>
                  <a:lnTo>
                    <a:pt x="16" y="45"/>
                  </a:lnTo>
                  <a:lnTo>
                    <a:pt x="21" y="57"/>
                  </a:lnTo>
                  <a:lnTo>
                    <a:pt x="21" y="65"/>
                  </a:lnTo>
                  <a:lnTo>
                    <a:pt x="21" y="73"/>
                  </a:lnTo>
                  <a:lnTo>
                    <a:pt x="21" y="86"/>
                  </a:lnTo>
                  <a:lnTo>
                    <a:pt x="29" y="176"/>
                  </a:lnTo>
                  <a:lnTo>
                    <a:pt x="29" y="188"/>
                  </a:lnTo>
                  <a:lnTo>
                    <a:pt x="33" y="201"/>
                  </a:lnTo>
                  <a:lnTo>
                    <a:pt x="33" y="213"/>
                  </a:lnTo>
                  <a:lnTo>
                    <a:pt x="37" y="221"/>
                  </a:lnTo>
                  <a:lnTo>
                    <a:pt x="37" y="233"/>
                  </a:lnTo>
                  <a:lnTo>
                    <a:pt x="41" y="246"/>
                  </a:lnTo>
                  <a:lnTo>
                    <a:pt x="45" y="254"/>
                  </a:lnTo>
                  <a:lnTo>
                    <a:pt x="49" y="266"/>
                  </a:lnTo>
                  <a:lnTo>
                    <a:pt x="57" y="274"/>
                  </a:lnTo>
                  <a:lnTo>
                    <a:pt x="62" y="287"/>
                  </a:lnTo>
                  <a:lnTo>
                    <a:pt x="70" y="295"/>
                  </a:lnTo>
                  <a:lnTo>
                    <a:pt x="74" y="303"/>
                  </a:lnTo>
                  <a:lnTo>
                    <a:pt x="82" y="311"/>
                  </a:lnTo>
                  <a:lnTo>
                    <a:pt x="90" y="320"/>
                  </a:lnTo>
                  <a:lnTo>
                    <a:pt x="94" y="324"/>
                  </a:lnTo>
                  <a:lnTo>
                    <a:pt x="103" y="332"/>
                  </a:lnTo>
                  <a:lnTo>
                    <a:pt x="111" y="340"/>
                  </a:lnTo>
                  <a:lnTo>
                    <a:pt x="119" y="348"/>
                  </a:lnTo>
                  <a:lnTo>
                    <a:pt x="127" y="356"/>
                  </a:lnTo>
                  <a:lnTo>
                    <a:pt x="135" y="361"/>
                  </a:lnTo>
                  <a:lnTo>
                    <a:pt x="144" y="365"/>
                  </a:lnTo>
                  <a:lnTo>
                    <a:pt x="152" y="369"/>
                  </a:lnTo>
                  <a:lnTo>
                    <a:pt x="160" y="377"/>
                  </a:lnTo>
                  <a:lnTo>
                    <a:pt x="172" y="377"/>
                  </a:lnTo>
                  <a:lnTo>
                    <a:pt x="181" y="381"/>
                  </a:lnTo>
                  <a:lnTo>
                    <a:pt x="193" y="385"/>
                  </a:lnTo>
                  <a:lnTo>
                    <a:pt x="201" y="385"/>
                  </a:lnTo>
                  <a:lnTo>
                    <a:pt x="209" y="393"/>
                  </a:lnTo>
                  <a:lnTo>
                    <a:pt x="213" y="402"/>
                  </a:lnTo>
                  <a:lnTo>
                    <a:pt x="222" y="406"/>
                  </a:lnTo>
                  <a:lnTo>
                    <a:pt x="234" y="414"/>
                  </a:lnTo>
                  <a:lnTo>
                    <a:pt x="242" y="418"/>
                  </a:lnTo>
                  <a:lnTo>
                    <a:pt x="250" y="422"/>
                  </a:lnTo>
                  <a:lnTo>
                    <a:pt x="258" y="426"/>
                  </a:lnTo>
                  <a:lnTo>
                    <a:pt x="271" y="430"/>
                  </a:lnTo>
                  <a:lnTo>
                    <a:pt x="279" y="434"/>
                  </a:lnTo>
                  <a:lnTo>
                    <a:pt x="287" y="439"/>
                  </a:lnTo>
                  <a:lnTo>
                    <a:pt x="299" y="439"/>
                  </a:lnTo>
                  <a:lnTo>
                    <a:pt x="312" y="439"/>
                  </a:lnTo>
                  <a:lnTo>
                    <a:pt x="320" y="439"/>
                  </a:lnTo>
                  <a:lnTo>
                    <a:pt x="328" y="439"/>
                  </a:lnTo>
                  <a:lnTo>
                    <a:pt x="340" y="439"/>
                  </a:lnTo>
                  <a:lnTo>
                    <a:pt x="353" y="439"/>
                  </a:lnTo>
                  <a:lnTo>
                    <a:pt x="361" y="434"/>
                  </a:lnTo>
                  <a:lnTo>
                    <a:pt x="369" y="430"/>
                  </a:lnTo>
                  <a:lnTo>
                    <a:pt x="382" y="430"/>
                  </a:lnTo>
                  <a:lnTo>
                    <a:pt x="390" y="426"/>
                  </a:lnTo>
                  <a:lnTo>
                    <a:pt x="398" y="418"/>
                  </a:lnTo>
                  <a:lnTo>
                    <a:pt x="406" y="414"/>
                  </a:lnTo>
                  <a:lnTo>
                    <a:pt x="418" y="410"/>
                  </a:lnTo>
                  <a:lnTo>
                    <a:pt x="423" y="402"/>
                  </a:lnTo>
                  <a:lnTo>
                    <a:pt x="435" y="397"/>
                  </a:lnTo>
                  <a:lnTo>
                    <a:pt x="439" y="389"/>
                  </a:lnTo>
                  <a:lnTo>
                    <a:pt x="447" y="381"/>
                  </a:lnTo>
                  <a:lnTo>
                    <a:pt x="455" y="373"/>
                  </a:lnTo>
                  <a:lnTo>
                    <a:pt x="459" y="365"/>
                  </a:lnTo>
                  <a:lnTo>
                    <a:pt x="468" y="356"/>
                  </a:lnTo>
                  <a:lnTo>
                    <a:pt x="476" y="348"/>
                  </a:lnTo>
                  <a:lnTo>
                    <a:pt x="484" y="340"/>
                  </a:lnTo>
                  <a:lnTo>
                    <a:pt x="492" y="332"/>
                  </a:lnTo>
                  <a:lnTo>
                    <a:pt x="500" y="324"/>
                  </a:lnTo>
                  <a:lnTo>
                    <a:pt x="505" y="320"/>
                  </a:lnTo>
                  <a:lnTo>
                    <a:pt x="513" y="307"/>
                  </a:lnTo>
                  <a:lnTo>
                    <a:pt x="517" y="299"/>
                  </a:lnTo>
                  <a:lnTo>
                    <a:pt x="525" y="291"/>
                  </a:lnTo>
                  <a:lnTo>
                    <a:pt x="529" y="279"/>
                  </a:lnTo>
                  <a:lnTo>
                    <a:pt x="533" y="270"/>
                  </a:lnTo>
                  <a:lnTo>
                    <a:pt x="537" y="258"/>
                  </a:lnTo>
                  <a:lnTo>
                    <a:pt x="541" y="246"/>
                  </a:lnTo>
                  <a:lnTo>
                    <a:pt x="546" y="237"/>
                  </a:lnTo>
                  <a:lnTo>
                    <a:pt x="546" y="225"/>
                  </a:lnTo>
                  <a:lnTo>
                    <a:pt x="546" y="213"/>
                  </a:lnTo>
                  <a:lnTo>
                    <a:pt x="550" y="205"/>
                  </a:lnTo>
                  <a:lnTo>
                    <a:pt x="550" y="192"/>
                  </a:lnTo>
                  <a:lnTo>
                    <a:pt x="550" y="180"/>
                  </a:lnTo>
                  <a:lnTo>
                    <a:pt x="546" y="172"/>
                  </a:lnTo>
                  <a:lnTo>
                    <a:pt x="541" y="254"/>
                  </a:lnTo>
                </a:path>
              </a:pathLst>
            </a:custGeom>
            <a:noFill/>
            <a:ln w="0">
              <a:solidFill>
                <a:srgbClr val="FF9975"/>
              </a:solidFill>
              <a:round/>
              <a:headEnd/>
              <a:tailEnd/>
            </a:ln>
          </p:spPr>
          <p:txBody>
            <a:bodyPr/>
            <a:lstStyle/>
            <a:p>
              <a:endParaRPr lang="tr-TR"/>
            </a:p>
          </p:txBody>
        </p:sp>
        <p:sp>
          <p:nvSpPr>
            <p:cNvPr id="43034" name="Freeform 22"/>
            <p:cNvSpPr>
              <a:spLocks/>
            </p:cNvSpPr>
            <p:nvPr/>
          </p:nvSpPr>
          <p:spPr bwMode="auto">
            <a:xfrm>
              <a:off x="5055" y="587"/>
              <a:ext cx="37" cy="127"/>
            </a:xfrm>
            <a:custGeom>
              <a:avLst/>
              <a:gdLst>
                <a:gd name="T0" fmla="*/ 5 w 37"/>
                <a:gd name="T1" fmla="*/ 127 h 127"/>
                <a:gd name="T2" fmla="*/ 5 w 37"/>
                <a:gd name="T3" fmla="*/ 127 h 127"/>
                <a:gd name="T4" fmla="*/ 5 w 37"/>
                <a:gd name="T5" fmla="*/ 119 h 127"/>
                <a:gd name="T6" fmla="*/ 0 w 37"/>
                <a:gd name="T7" fmla="*/ 106 h 127"/>
                <a:gd name="T8" fmla="*/ 0 w 37"/>
                <a:gd name="T9" fmla="*/ 98 h 127"/>
                <a:gd name="T10" fmla="*/ 0 w 37"/>
                <a:gd name="T11" fmla="*/ 90 h 127"/>
                <a:gd name="T12" fmla="*/ 0 w 37"/>
                <a:gd name="T13" fmla="*/ 82 h 127"/>
                <a:gd name="T14" fmla="*/ 0 w 37"/>
                <a:gd name="T15" fmla="*/ 74 h 127"/>
                <a:gd name="T16" fmla="*/ 0 w 37"/>
                <a:gd name="T17" fmla="*/ 61 h 127"/>
                <a:gd name="T18" fmla="*/ 5 w 37"/>
                <a:gd name="T19" fmla="*/ 53 h 127"/>
                <a:gd name="T20" fmla="*/ 9 w 37"/>
                <a:gd name="T21" fmla="*/ 45 h 127"/>
                <a:gd name="T22" fmla="*/ 13 w 37"/>
                <a:gd name="T23" fmla="*/ 37 h 127"/>
                <a:gd name="T24" fmla="*/ 17 w 37"/>
                <a:gd name="T25" fmla="*/ 28 h 127"/>
                <a:gd name="T26" fmla="*/ 21 w 37"/>
                <a:gd name="T27" fmla="*/ 20 h 127"/>
                <a:gd name="T28" fmla="*/ 25 w 37"/>
                <a:gd name="T29" fmla="*/ 12 h 127"/>
                <a:gd name="T30" fmla="*/ 29 w 37"/>
                <a:gd name="T31" fmla="*/ 4 h 127"/>
                <a:gd name="T32" fmla="*/ 37 w 37"/>
                <a:gd name="T33" fmla="*/ 0 h 127"/>
                <a:gd name="T34" fmla="*/ 37 w 37"/>
                <a:gd name="T35" fmla="*/ 0 h 127"/>
                <a:gd name="T36" fmla="*/ 29 w 37"/>
                <a:gd name="T37" fmla="*/ 24 h 127"/>
                <a:gd name="T38" fmla="*/ 21 w 37"/>
                <a:gd name="T39" fmla="*/ 74 h 127"/>
                <a:gd name="T40" fmla="*/ 5 w 37"/>
                <a:gd name="T41" fmla="*/ 127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127"/>
                <a:gd name="T65" fmla="*/ 37 w 37"/>
                <a:gd name="T66" fmla="*/ 127 h 1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127">
                  <a:moveTo>
                    <a:pt x="5" y="127"/>
                  </a:moveTo>
                  <a:lnTo>
                    <a:pt x="5" y="127"/>
                  </a:lnTo>
                  <a:lnTo>
                    <a:pt x="5" y="119"/>
                  </a:lnTo>
                  <a:lnTo>
                    <a:pt x="0" y="106"/>
                  </a:lnTo>
                  <a:lnTo>
                    <a:pt x="0" y="98"/>
                  </a:lnTo>
                  <a:lnTo>
                    <a:pt x="0" y="90"/>
                  </a:lnTo>
                  <a:lnTo>
                    <a:pt x="0" y="82"/>
                  </a:lnTo>
                  <a:lnTo>
                    <a:pt x="0" y="74"/>
                  </a:lnTo>
                  <a:lnTo>
                    <a:pt x="0" y="61"/>
                  </a:lnTo>
                  <a:lnTo>
                    <a:pt x="5" y="53"/>
                  </a:lnTo>
                  <a:lnTo>
                    <a:pt x="9" y="45"/>
                  </a:lnTo>
                  <a:lnTo>
                    <a:pt x="13" y="37"/>
                  </a:lnTo>
                  <a:lnTo>
                    <a:pt x="17" y="28"/>
                  </a:lnTo>
                  <a:lnTo>
                    <a:pt x="21" y="20"/>
                  </a:lnTo>
                  <a:lnTo>
                    <a:pt x="25" y="12"/>
                  </a:lnTo>
                  <a:lnTo>
                    <a:pt x="29" y="4"/>
                  </a:lnTo>
                  <a:lnTo>
                    <a:pt x="37" y="0"/>
                  </a:lnTo>
                  <a:lnTo>
                    <a:pt x="29" y="24"/>
                  </a:lnTo>
                  <a:lnTo>
                    <a:pt x="21" y="74"/>
                  </a:lnTo>
                  <a:lnTo>
                    <a:pt x="5" y="127"/>
                  </a:lnTo>
                  <a:close/>
                </a:path>
              </a:pathLst>
            </a:custGeom>
            <a:solidFill>
              <a:srgbClr val="FF9975"/>
            </a:solidFill>
            <a:ln w="9525">
              <a:noFill/>
              <a:round/>
              <a:headEnd/>
              <a:tailEnd/>
            </a:ln>
          </p:spPr>
          <p:txBody>
            <a:bodyPr/>
            <a:lstStyle/>
            <a:p>
              <a:endParaRPr lang="tr-TR"/>
            </a:p>
          </p:txBody>
        </p:sp>
        <p:sp>
          <p:nvSpPr>
            <p:cNvPr id="43035" name="Freeform 23"/>
            <p:cNvSpPr>
              <a:spLocks/>
            </p:cNvSpPr>
            <p:nvPr/>
          </p:nvSpPr>
          <p:spPr bwMode="auto">
            <a:xfrm>
              <a:off x="5055" y="587"/>
              <a:ext cx="37" cy="127"/>
            </a:xfrm>
            <a:custGeom>
              <a:avLst/>
              <a:gdLst>
                <a:gd name="T0" fmla="*/ 5 w 37"/>
                <a:gd name="T1" fmla="*/ 127 h 127"/>
                <a:gd name="T2" fmla="*/ 5 w 37"/>
                <a:gd name="T3" fmla="*/ 127 h 127"/>
                <a:gd name="T4" fmla="*/ 5 w 37"/>
                <a:gd name="T5" fmla="*/ 119 h 127"/>
                <a:gd name="T6" fmla="*/ 0 w 37"/>
                <a:gd name="T7" fmla="*/ 106 h 127"/>
                <a:gd name="T8" fmla="*/ 0 w 37"/>
                <a:gd name="T9" fmla="*/ 98 h 127"/>
                <a:gd name="T10" fmla="*/ 0 w 37"/>
                <a:gd name="T11" fmla="*/ 90 h 127"/>
                <a:gd name="T12" fmla="*/ 0 w 37"/>
                <a:gd name="T13" fmla="*/ 82 h 127"/>
                <a:gd name="T14" fmla="*/ 0 w 37"/>
                <a:gd name="T15" fmla="*/ 74 h 127"/>
                <a:gd name="T16" fmla="*/ 0 w 37"/>
                <a:gd name="T17" fmla="*/ 61 h 127"/>
                <a:gd name="T18" fmla="*/ 5 w 37"/>
                <a:gd name="T19" fmla="*/ 53 h 127"/>
                <a:gd name="T20" fmla="*/ 9 w 37"/>
                <a:gd name="T21" fmla="*/ 45 h 127"/>
                <a:gd name="T22" fmla="*/ 13 w 37"/>
                <a:gd name="T23" fmla="*/ 37 h 127"/>
                <a:gd name="T24" fmla="*/ 17 w 37"/>
                <a:gd name="T25" fmla="*/ 28 h 127"/>
                <a:gd name="T26" fmla="*/ 21 w 37"/>
                <a:gd name="T27" fmla="*/ 20 h 127"/>
                <a:gd name="T28" fmla="*/ 25 w 37"/>
                <a:gd name="T29" fmla="*/ 12 h 127"/>
                <a:gd name="T30" fmla="*/ 29 w 37"/>
                <a:gd name="T31" fmla="*/ 4 h 127"/>
                <a:gd name="T32" fmla="*/ 37 w 37"/>
                <a:gd name="T33" fmla="*/ 0 h 127"/>
                <a:gd name="T34" fmla="*/ 37 w 37"/>
                <a:gd name="T35" fmla="*/ 0 h 127"/>
                <a:gd name="T36" fmla="*/ 29 w 37"/>
                <a:gd name="T37" fmla="*/ 24 h 127"/>
                <a:gd name="T38" fmla="*/ 21 w 37"/>
                <a:gd name="T39" fmla="*/ 74 h 127"/>
                <a:gd name="T40" fmla="*/ 5 w 37"/>
                <a:gd name="T41" fmla="*/ 127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127"/>
                <a:gd name="T65" fmla="*/ 37 w 37"/>
                <a:gd name="T66" fmla="*/ 127 h 1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127">
                  <a:moveTo>
                    <a:pt x="5" y="127"/>
                  </a:moveTo>
                  <a:lnTo>
                    <a:pt x="5" y="127"/>
                  </a:lnTo>
                  <a:lnTo>
                    <a:pt x="5" y="119"/>
                  </a:lnTo>
                  <a:lnTo>
                    <a:pt x="0" y="106"/>
                  </a:lnTo>
                  <a:lnTo>
                    <a:pt x="0" y="98"/>
                  </a:lnTo>
                  <a:lnTo>
                    <a:pt x="0" y="90"/>
                  </a:lnTo>
                  <a:lnTo>
                    <a:pt x="0" y="82"/>
                  </a:lnTo>
                  <a:lnTo>
                    <a:pt x="0" y="74"/>
                  </a:lnTo>
                  <a:lnTo>
                    <a:pt x="0" y="61"/>
                  </a:lnTo>
                  <a:lnTo>
                    <a:pt x="5" y="53"/>
                  </a:lnTo>
                  <a:lnTo>
                    <a:pt x="9" y="45"/>
                  </a:lnTo>
                  <a:lnTo>
                    <a:pt x="13" y="37"/>
                  </a:lnTo>
                  <a:lnTo>
                    <a:pt x="17" y="28"/>
                  </a:lnTo>
                  <a:lnTo>
                    <a:pt x="21" y="20"/>
                  </a:lnTo>
                  <a:lnTo>
                    <a:pt x="25" y="12"/>
                  </a:lnTo>
                  <a:lnTo>
                    <a:pt x="29" y="4"/>
                  </a:lnTo>
                  <a:lnTo>
                    <a:pt x="37" y="0"/>
                  </a:lnTo>
                  <a:lnTo>
                    <a:pt x="29" y="24"/>
                  </a:lnTo>
                  <a:lnTo>
                    <a:pt x="21" y="74"/>
                  </a:lnTo>
                  <a:lnTo>
                    <a:pt x="5" y="127"/>
                  </a:lnTo>
                </a:path>
              </a:pathLst>
            </a:custGeom>
            <a:noFill/>
            <a:ln w="0">
              <a:solidFill>
                <a:srgbClr val="FF9975"/>
              </a:solidFill>
              <a:round/>
              <a:headEnd/>
              <a:tailEnd/>
            </a:ln>
          </p:spPr>
          <p:txBody>
            <a:bodyPr/>
            <a:lstStyle/>
            <a:p>
              <a:endParaRPr lang="tr-TR"/>
            </a:p>
          </p:txBody>
        </p:sp>
        <p:sp>
          <p:nvSpPr>
            <p:cNvPr id="43036" name="Freeform 24"/>
            <p:cNvSpPr>
              <a:spLocks/>
            </p:cNvSpPr>
            <p:nvPr/>
          </p:nvSpPr>
          <p:spPr bwMode="auto">
            <a:xfrm>
              <a:off x="4748" y="796"/>
              <a:ext cx="189" cy="45"/>
            </a:xfrm>
            <a:custGeom>
              <a:avLst/>
              <a:gdLst>
                <a:gd name="T0" fmla="*/ 0 w 189"/>
                <a:gd name="T1" fmla="*/ 0 h 45"/>
                <a:gd name="T2" fmla="*/ 0 w 189"/>
                <a:gd name="T3" fmla="*/ 16 h 45"/>
                <a:gd name="T4" fmla="*/ 8 w 189"/>
                <a:gd name="T5" fmla="*/ 20 h 45"/>
                <a:gd name="T6" fmla="*/ 16 w 189"/>
                <a:gd name="T7" fmla="*/ 29 h 45"/>
                <a:gd name="T8" fmla="*/ 24 w 189"/>
                <a:gd name="T9" fmla="*/ 33 h 45"/>
                <a:gd name="T10" fmla="*/ 37 w 189"/>
                <a:gd name="T11" fmla="*/ 33 h 45"/>
                <a:gd name="T12" fmla="*/ 45 w 189"/>
                <a:gd name="T13" fmla="*/ 41 h 45"/>
                <a:gd name="T14" fmla="*/ 53 w 189"/>
                <a:gd name="T15" fmla="*/ 41 h 45"/>
                <a:gd name="T16" fmla="*/ 65 w 189"/>
                <a:gd name="T17" fmla="*/ 41 h 45"/>
                <a:gd name="T18" fmla="*/ 78 w 189"/>
                <a:gd name="T19" fmla="*/ 45 h 45"/>
                <a:gd name="T20" fmla="*/ 90 w 189"/>
                <a:gd name="T21" fmla="*/ 45 h 45"/>
                <a:gd name="T22" fmla="*/ 98 w 189"/>
                <a:gd name="T23" fmla="*/ 45 h 45"/>
                <a:gd name="T24" fmla="*/ 111 w 189"/>
                <a:gd name="T25" fmla="*/ 45 h 45"/>
                <a:gd name="T26" fmla="*/ 119 w 189"/>
                <a:gd name="T27" fmla="*/ 41 h 45"/>
                <a:gd name="T28" fmla="*/ 131 w 189"/>
                <a:gd name="T29" fmla="*/ 41 h 45"/>
                <a:gd name="T30" fmla="*/ 139 w 189"/>
                <a:gd name="T31" fmla="*/ 41 h 45"/>
                <a:gd name="T32" fmla="*/ 152 w 189"/>
                <a:gd name="T33" fmla="*/ 37 h 45"/>
                <a:gd name="T34" fmla="*/ 152 w 189"/>
                <a:gd name="T35" fmla="*/ 33 h 45"/>
                <a:gd name="T36" fmla="*/ 189 w 189"/>
                <a:gd name="T37" fmla="*/ 16 h 45"/>
                <a:gd name="T38" fmla="*/ 189 w 189"/>
                <a:gd name="T39" fmla="*/ 0 h 45"/>
                <a:gd name="T40" fmla="*/ 0 w 189"/>
                <a:gd name="T41" fmla="*/ 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9"/>
                <a:gd name="T64" fmla="*/ 0 h 45"/>
                <a:gd name="T65" fmla="*/ 189 w 189"/>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9" h="45">
                  <a:moveTo>
                    <a:pt x="0" y="0"/>
                  </a:moveTo>
                  <a:lnTo>
                    <a:pt x="0" y="16"/>
                  </a:lnTo>
                  <a:lnTo>
                    <a:pt x="8" y="20"/>
                  </a:lnTo>
                  <a:lnTo>
                    <a:pt x="16" y="29"/>
                  </a:lnTo>
                  <a:lnTo>
                    <a:pt x="24" y="33"/>
                  </a:lnTo>
                  <a:lnTo>
                    <a:pt x="37" y="33"/>
                  </a:lnTo>
                  <a:lnTo>
                    <a:pt x="45" y="41"/>
                  </a:lnTo>
                  <a:lnTo>
                    <a:pt x="53" y="41"/>
                  </a:lnTo>
                  <a:lnTo>
                    <a:pt x="65" y="41"/>
                  </a:lnTo>
                  <a:lnTo>
                    <a:pt x="78" y="45"/>
                  </a:lnTo>
                  <a:lnTo>
                    <a:pt x="90" y="45"/>
                  </a:lnTo>
                  <a:lnTo>
                    <a:pt x="98" y="45"/>
                  </a:lnTo>
                  <a:lnTo>
                    <a:pt x="111" y="45"/>
                  </a:lnTo>
                  <a:lnTo>
                    <a:pt x="119" y="41"/>
                  </a:lnTo>
                  <a:lnTo>
                    <a:pt x="131" y="41"/>
                  </a:lnTo>
                  <a:lnTo>
                    <a:pt x="139" y="41"/>
                  </a:lnTo>
                  <a:lnTo>
                    <a:pt x="152" y="37"/>
                  </a:lnTo>
                  <a:lnTo>
                    <a:pt x="152" y="33"/>
                  </a:lnTo>
                  <a:lnTo>
                    <a:pt x="189" y="16"/>
                  </a:lnTo>
                  <a:lnTo>
                    <a:pt x="189" y="0"/>
                  </a:lnTo>
                  <a:lnTo>
                    <a:pt x="0" y="0"/>
                  </a:lnTo>
                  <a:close/>
                </a:path>
              </a:pathLst>
            </a:custGeom>
            <a:solidFill>
              <a:srgbClr val="FF9975"/>
            </a:solidFill>
            <a:ln w="9525">
              <a:noFill/>
              <a:round/>
              <a:headEnd/>
              <a:tailEnd/>
            </a:ln>
          </p:spPr>
          <p:txBody>
            <a:bodyPr/>
            <a:lstStyle/>
            <a:p>
              <a:endParaRPr lang="tr-TR"/>
            </a:p>
          </p:txBody>
        </p:sp>
        <p:sp>
          <p:nvSpPr>
            <p:cNvPr id="43037" name="Freeform 25"/>
            <p:cNvSpPr>
              <a:spLocks/>
            </p:cNvSpPr>
            <p:nvPr/>
          </p:nvSpPr>
          <p:spPr bwMode="auto">
            <a:xfrm>
              <a:off x="4748" y="796"/>
              <a:ext cx="189" cy="45"/>
            </a:xfrm>
            <a:custGeom>
              <a:avLst/>
              <a:gdLst>
                <a:gd name="T0" fmla="*/ 0 w 189"/>
                <a:gd name="T1" fmla="*/ 0 h 45"/>
                <a:gd name="T2" fmla="*/ 0 w 189"/>
                <a:gd name="T3" fmla="*/ 16 h 45"/>
                <a:gd name="T4" fmla="*/ 8 w 189"/>
                <a:gd name="T5" fmla="*/ 20 h 45"/>
                <a:gd name="T6" fmla="*/ 16 w 189"/>
                <a:gd name="T7" fmla="*/ 29 h 45"/>
                <a:gd name="T8" fmla="*/ 24 w 189"/>
                <a:gd name="T9" fmla="*/ 33 h 45"/>
                <a:gd name="T10" fmla="*/ 37 w 189"/>
                <a:gd name="T11" fmla="*/ 33 h 45"/>
                <a:gd name="T12" fmla="*/ 45 w 189"/>
                <a:gd name="T13" fmla="*/ 41 h 45"/>
                <a:gd name="T14" fmla="*/ 53 w 189"/>
                <a:gd name="T15" fmla="*/ 41 h 45"/>
                <a:gd name="T16" fmla="*/ 65 w 189"/>
                <a:gd name="T17" fmla="*/ 41 h 45"/>
                <a:gd name="T18" fmla="*/ 78 w 189"/>
                <a:gd name="T19" fmla="*/ 45 h 45"/>
                <a:gd name="T20" fmla="*/ 90 w 189"/>
                <a:gd name="T21" fmla="*/ 45 h 45"/>
                <a:gd name="T22" fmla="*/ 98 w 189"/>
                <a:gd name="T23" fmla="*/ 45 h 45"/>
                <a:gd name="T24" fmla="*/ 111 w 189"/>
                <a:gd name="T25" fmla="*/ 45 h 45"/>
                <a:gd name="T26" fmla="*/ 119 w 189"/>
                <a:gd name="T27" fmla="*/ 41 h 45"/>
                <a:gd name="T28" fmla="*/ 131 w 189"/>
                <a:gd name="T29" fmla="*/ 41 h 45"/>
                <a:gd name="T30" fmla="*/ 139 w 189"/>
                <a:gd name="T31" fmla="*/ 41 h 45"/>
                <a:gd name="T32" fmla="*/ 152 w 189"/>
                <a:gd name="T33" fmla="*/ 37 h 45"/>
                <a:gd name="T34" fmla="*/ 152 w 189"/>
                <a:gd name="T35" fmla="*/ 33 h 45"/>
                <a:gd name="T36" fmla="*/ 189 w 189"/>
                <a:gd name="T37" fmla="*/ 16 h 45"/>
                <a:gd name="T38" fmla="*/ 189 w 189"/>
                <a:gd name="T39" fmla="*/ 0 h 45"/>
                <a:gd name="T40" fmla="*/ 0 w 189"/>
                <a:gd name="T41" fmla="*/ 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9"/>
                <a:gd name="T64" fmla="*/ 0 h 45"/>
                <a:gd name="T65" fmla="*/ 189 w 189"/>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9" h="45">
                  <a:moveTo>
                    <a:pt x="0" y="0"/>
                  </a:moveTo>
                  <a:lnTo>
                    <a:pt x="0" y="16"/>
                  </a:lnTo>
                  <a:lnTo>
                    <a:pt x="8" y="20"/>
                  </a:lnTo>
                  <a:lnTo>
                    <a:pt x="16" y="29"/>
                  </a:lnTo>
                  <a:lnTo>
                    <a:pt x="24" y="33"/>
                  </a:lnTo>
                  <a:lnTo>
                    <a:pt x="37" y="33"/>
                  </a:lnTo>
                  <a:lnTo>
                    <a:pt x="45" y="41"/>
                  </a:lnTo>
                  <a:lnTo>
                    <a:pt x="53" y="41"/>
                  </a:lnTo>
                  <a:lnTo>
                    <a:pt x="65" y="41"/>
                  </a:lnTo>
                  <a:lnTo>
                    <a:pt x="78" y="45"/>
                  </a:lnTo>
                  <a:lnTo>
                    <a:pt x="90" y="45"/>
                  </a:lnTo>
                  <a:lnTo>
                    <a:pt x="98" y="45"/>
                  </a:lnTo>
                  <a:lnTo>
                    <a:pt x="111" y="45"/>
                  </a:lnTo>
                  <a:lnTo>
                    <a:pt x="119" y="41"/>
                  </a:lnTo>
                  <a:lnTo>
                    <a:pt x="131" y="41"/>
                  </a:lnTo>
                  <a:lnTo>
                    <a:pt x="139" y="41"/>
                  </a:lnTo>
                  <a:lnTo>
                    <a:pt x="152" y="37"/>
                  </a:lnTo>
                  <a:lnTo>
                    <a:pt x="152" y="33"/>
                  </a:lnTo>
                  <a:lnTo>
                    <a:pt x="189" y="16"/>
                  </a:lnTo>
                  <a:lnTo>
                    <a:pt x="189" y="0"/>
                  </a:lnTo>
                  <a:lnTo>
                    <a:pt x="0" y="0"/>
                  </a:lnTo>
                </a:path>
              </a:pathLst>
            </a:custGeom>
            <a:noFill/>
            <a:ln w="0">
              <a:solidFill>
                <a:srgbClr val="FF9975"/>
              </a:solidFill>
              <a:round/>
              <a:headEnd/>
              <a:tailEnd/>
            </a:ln>
          </p:spPr>
          <p:txBody>
            <a:bodyPr/>
            <a:lstStyle/>
            <a:p>
              <a:endParaRPr lang="tr-TR"/>
            </a:p>
          </p:txBody>
        </p:sp>
        <p:sp>
          <p:nvSpPr>
            <p:cNvPr id="43038" name="Freeform 26"/>
            <p:cNvSpPr>
              <a:spLocks/>
            </p:cNvSpPr>
            <p:nvPr/>
          </p:nvSpPr>
          <p:spPr bwMode="auto">
            <a:xfrm>
              <a:off x="4715" y="722"/>
              <a:ext cx="299" cy="90"/>
            </a:xfrm>
            <a:custGeom>
              <a:avLst/>
              <a:gdLst>
                <a:gd name="T0" fmla="*/ 111 w 299"/>
                <a:gd name="T1" fmla="*/ 0 h 90"/>
                <a:gd name="T2" fmla="*/ 107 w 299"/>
                <a:gd name="T3" fmla="*/ 12 h 90"/>
                <a:gd name="T4" fmla="*/ 98 w 299"/>
                <a:gd name="T5" fmla="*/ 16 h 90"/>
                <a:gd name="T6" fmla="*/ 86 w 299"/>
                <a:gd name="T7" fmla="*/ 12 h 90"/>
                <a:gd name="T8" fmla="*/ 82 w 299"/>
                <a:gd name="T9" fmla="*/ 21 h 90"/>
                <a:gd name="T10" fmla="*/ 74 w 299"/>
                <a:gd name="T11" fmla="*/ 16 h 90"/>
                <a:gd name="T12" fmla="*/ 66 w 299"/>
                <a:gd name="T13" fmla="*/ 25 h 90"/>
                <a:gd name="T14" fmla="*/ 57 w 299"/>
                <a:gd name="T15" fmla="*/ 25 h 90"/>
                <a:gd name="T16" fmla="*/ 49 w 299"/>
                <a:gd name="T17" fmla="*/ 29 h 90"/>
                <a:gd name="T18" fmla="*/ 41 w 299"/>
                <a:gd name="T19" fmla="*/ 21 h 90"/>
                <a:gd name="T20" fmla="*/ 37 w 299"/>
                <a:gd name="T21" fmla="*/ 29 h 90"/>
                <a:gd name="T22" fmla="*/ 21 w 299"/>
                <a:gd name="T23" fmla="*/ 29 h 90"/>
                <a:gd name="T24" fmla="*/ 16 w 299"/>
                <a:gd name="T25" fmla="*/ 29 h 90"/>
                <a:gd name="T26" fmla="*/ 8 w 299"/>
                <a:gd name="T27" fmla="*/ 41 h 90"/>
                <a:gd name="T28" fmla="*/ 8 w 299"/>
                <a:gd name="T29" fmla="*/ 45 h 90"/>
                <a:gd name="T30" fmla="*/ 8 w 299"/>
                <a:gd name="T31" fmla="*/ 57 h 90"/>
                <a:gd name="T32" fmla="*/ 0 w 299"/>
                <a:gd name="T33" fmla="*/ 70 h 90"/>
                <a:gd name="T34" fmla="*/ 0 w 299"/>
                <a:gd name="T35" fmla="*/ 74 h 90"/>
                <a:gd name="T36" fmla="*/ 234 w 299"/>
                <a:gd name="T37" fmla="*/ 78 h 90"/>
                <a:gd name="T38" fmla="*/ 250 w 299"/>
                <a:gd name="T39" fmla="*/ 90 h 90"/>
                <a:gd name="T40" fmla="*/ 254 w 299"/>
                <a:gd name="T41" fmla="*/ 90 h 90"/>
                <a:gd name="T42" fmla="*/ 263 w 299"/>
                <a:gd name="T43" fmla="*/ 86 h 90"/>
                <a:gd name="T44" fmla="*/ 263 w 299"/>
                <a:gd name="T45" fmla="*/ 90 h 90"/>
                <a:gd name="T46" fmla="*/ 275 w 299"/>
                <a:gd name="T47" fmla="*/ 86 h 90"/>
                <a:gd name="T48" fmla="*/ 275 w 299"/>
                <a:gd name="T49" fmla="*/ 90 h 90"/>
                <a:gd name="T50" fmla="*/ 283 w 299"/>
                <a:gd name="T51" fmla="*/ 78 h 90"/>
                <a:gd name="T52" fmla="*/ 295 w 299"/>
                <a:gd name="T53" fmla="*/ 74 h 90"/>
                <a:gd name="T54" fmla="*/ 299 w 299"/>
                <a:gd name="T55" fmla="*/ 66 h 90"/>
                <a:gd name="T56" fmla="*/ 291 w 299"/>
                <a:gd name="T57" fmla="*/ 57 h 90"/>
                <a:gd name="T58" fmla="*/ 291 w 299"/>
                <a:gd name="T59" fmla="*/ 45 h 90"/>
                <a:gd name="T60" fmla="*/ 283 w 299"/>
                <a:gd name="T61" fmla="*/ 45 h 90"/>
                <a:gd name="T62" fmla="*/ 279 w 299"/>
                <a:gd name="T63" fmla="*/ 37 h 90"/>
                <a:gd name="T64" fmla="*/ 271 w 299"/>
                <a:gd name="T65" fmla="*/ 45 h 90"/>
                <a:gd name="T66" fmla="*/ 258 w 299"/>
                <a:gd name="T67" fmla="*/ 29 h 90"/>
                <a:gd name="T68" fmla="*/ 250 w 299"/>
                <a:gd name="T69" fmla="*/ 25 h 90"/>
                <a:gd name="T70" fmla="*/ 242 w 299"/>
                <a:gd name="T71" fmla="*/ 16 h 90"/>
                <a:gd name="T72" fmla="*/ 230 w 299"/>
                <a:gd name="T73" fmla="*/ 21 h 90"/>
                <a:gd name="T74" fmla="*/ 217 w 299"/>
                <a:gd name="T75" fmla="*/ 12 h 90"/>
                <a:gd name="T76" fmla="*/ 213 w 299"/>
                <a:gd name="T77" fmla="*/ 16 h 90"/>
                <a:gd name="T78" fmla="*/ 209 w 299"/>
                <a:gd name="T79" fmla="*/ 12 h 90"/>
                <a:gd name="T80" fmla="*/ 201 w 299"/>
                <a:gd name="T81" fmla="*/ 12 h 90"/>
                <a:gd name="T82" fmla="*/ 197 w 299"/>
                <a:gd name="T83" fmla="*/ 12 h 90"/>
                <a:gd name="T84" fmla="*/ 189 w 299"/>
                <a:gd name="T85" fmla="*/ 16 h 90"/>
                <a:gd name="T86" fmla="*/ 185 w 299"/>
                <a:gd name="T87" fmla="*/ 12 h 90"/>
                <a:gd name="T88" fmla="*/ 181 w 299"/>
                <a:gd name="T89" fmla="*/ 8 h 90"/>
                <a:gd name="T90" fmla="*/ 176 w 299"/>
                <a:gd name="T91" fmla="*/ 0 h 90"/>
                <a:gd name="T92" fmla="*/ 168 w 299"/>
                <a:gd name="T93" fmla="*/ 4 h 90"/>
                <a:gd name="T94" fmla="*/ 160 w 299"/>
                <a:gd name="T95" fmla="*/ 8 h 90"/>
                <a:gd name="T96" fmla="*/ 148 w 299"/>
                <a:gd name="T97" fmla="*/ 12 h 90"/>
                <a:gd name="T98" fmla="*/ 139 w 299"/>
                <a:gd name="T99" fmla="*/ 12 h 90"/>
                <a:gd name="T100" fmla="*/ 123 w 299"/>
                <a:gd name="T101" fmla="*/ 8 h 90"/>
                <a:gd name="T102" fmla="*/ 111 w 299"/>
                <a:gd name="T103" fmla="*/ 0 h 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9"/>
                <a:gd name="T157" fmla="*/ 0 h 90"/>
                <a:gd name="T158" fmla="*/ 299 w 299"/>
                <a:gd name="T159" fmla="*/ 90 h 9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9" h="90">
                  <a:moveTo>
                    <a:pt x="111" y="0"/>
                  </a:moveTo>
                  <a:lnTo>
                    <a:pt x="107" y="12"/>
                  </a:lnTo>
                  <a:lnTo>
                    <a:pt x="98" y="16"/>
                  </a:lnTo>
                  <a:lnTo>
                    <a:pt x="86" y="12"/>
                  </a:lnTo>
                  <a:lnTo>
                    <a:pt x="82" y="21"/>
                  </a:lnTo>
                  <a:lnTo>
                    <a:pt x="74" y="16"/>
                  </a:lnTo>
                  <a:lnTo>
                    <a:pt x="66" y="25"/>
                  </a:lnTo>
                  <a:lnTo>
                    <a:pt x="57" y="25"/>
                  </a:lnTo>
                  <a:lnTo>
                    <a:pt x="49" y="29"/>
                  </a:lnTo>
                  <a:lnTo>
                    <a:pt x="41" y="21"/>
                  </a:lnTo>
                  <a:lnTo>
                    <a:pt x="37" y="29"/>
                  </a:lnTo>
                  <a:lnTo>
                    <a:pt x="21" y="29"/>
                  </a:lnTo>
                  <a:lnTo>
                    <a:pt x="16" y="29"/>
                  </a:lnTo>
                  <a:lnTo>
                    <a:pt x="8" y="41"/>
                  </a:lnTo>
                  <a:lnTo>
                    <a:pt x="8" y="45"/>
                  </a:lnTo>
                  <a:lnTo>
                    <a:pt x="8" y="57"/>
                  </a:lnTo>
                  <a:lnTo>
                    <a:pt x="0" y="70"/>
                  </a:lnTo>
                  <a:lnTo>
                    <a:pt x="0" y="74"/>
                  </a:lnTo>
                  <a:lnTo>
                    <a:pt x="234" y="78"/>
                  </a:lnTo>
                  <a:lnTo>
                    <a:pt x="250" y="90"/>
                  </a:lnTo>
                  <a:lnTo>
                    <a:pt x="254" y="90"/>
                  </a:lnTo>
                  <a:lnTo>
                    <a:pt x="263" y="86"/>
                  </a:lnTo>
                  <a:lnTo>
                    <a:pt x="263" y="90"/>
                  </a:lnTo>
                  <a:lnTo>
                    <a:pt x="275" y="86"/>
                  </a:lnTo>
                  <a:lnTo>
                    <a:pt x="275" y="90"/>
                  </a:lnTo>
                  <a:lnTo>
                    <a:pt x="283" y="78"/>
                  </a:lnTo>
                  <a:lnTo>
                    <a:pt x="295" y="74"/>
                  </a:lnTo>
                  <a:lnTo>
                    <a:pt x="299" y="66"/>
                  </a:lnTo>
                  <a:lnTo>
                    <a:pt x="291" y="57"/>
                  </a:lnTo>
                  <a:lnTo>
                    <a:pt x="291" y="45"/>
                  </a:lnTo>
                  <a:lnTo>
                    <a:pt x="283" y="45"/>
                  </a:lnTo>
                  <a:lnTo>
                    <a:pt x="279" y="37"/>
                  </a:lnTo>
                  <a:lnTo>
                    <a:pt x="271" y="45"/>
                  </a:lnTo>
                  <a:lnTo>
                    <a:pt x="258" y="29"/>
                  </a:lnTo>
                  <a:lnTo>
                    <a:pt x="250" y="25"/>
                  </a:lnTo>
                  <a:lnTo>
                    <a:pt x="242" y="16"/>
                  </a:lnTo>
                  <a:lnTo>
                    <a:pt x="230" y="21"/>
                  </a:lnTo>
                  <a:lnTo>
                    <a:pt x="217" y="12"/>
                  </a:lnTo>
                  <a:lnTo>
                    <a:pt x="213" y="16"/>
                  </a:lnTo>
                  <a:lnTo>
                    <a:pt x="209" y="12"/>
                  </a:lnTo>
                  <a:lnTo>
                    <a:pt x="201" y="12"/>
                  </a:lnTo>
                  <a:lnTo>
                    <a:pt x="197" y="12"/>
                  </a:lnTo>
                  <a:lnTo>
                    <a:pt x="189" y="16"/>
                  </a:lnTo>
                  <a:lnTo>
                    <a:pt x="185" y="12"/>
                  </a:lnTo>
                  <a:lnTo>
                    <a:pt x="181" y="8"/>
                  </a:lnTo>
                  <a:lnTo>
                    <a:pt x="176" y="0"/>
                  </a:lnTo>
                  <a:lnTo>
                    <a:pt x="168" y="4"/>
                  </a:lnTo>
                  <a:lnTo>
                    <a:pt x="160" y="8"/>
                  </a:lnTo>
                  <a:lnTo>
                    <a:pt x="148" y="12"/>
                  </a:lnTo>
                  <a:lnTo>
                    <a:pt x="139" y="12"/>
                  </a:lnTo>
                  <a:lnTo>
                    <a:pt x="123" y="8"/>
                  </a:lnTo>
                  <a:lnTo>
                    <a:pt x="111" y="0"/>
                  </a:lnTo>
                  <a:close/>
                </a:path>
              </a:pathLst>
            </a:custGeom>
            <a:solidFill>
              <a:srgbClr val="B5B5B5"/>
            </a:solidFill>
            <a:ln w="9525">
              <a:noFill/>
              <a:round/>
              <a:headEnd/>
              <a:tailEnd/>
            </a:ln>
          </p:spPr>
          <p:txBody>
            <a:bodyPr/>
            <a:lstStyle/>
            <a:p>
              <a:endParaRPr lang="tr-TR"/>
            </a:p>
          </p:txBody>
        </p:sp>
        <p:sp>
          <p:nvSpPr>
            <p:cNvPr id="43039" name="Freeform 27"/>
            <p:cNvSpPr>
              <a:spLocks/>
            </p:cNvSpPr>
            <p:nvPr/>
          </p:nvSpPr>
          <p:spPr bwMode="auto">
            <a:xfrm>
              <a:off x="4715" y="722"/>
              <a:ext cx="299" cy="90"/>
            </a:xfrm>
            <a:custGeom>
              <a:avLst/>
              <a:gdLst>
                <a:gd name="T0" fmla="*/ 111 w 299"/>
                <a:gd name="T1" fmla="*/ 0 h 90"/>
                <a:gd name="T2" fmla="*/ 107 w 299"/>
                <a:gd name="T3" fmla="*/ 12 h 90"/>
                <a:gd name="T4" fmla="*/ 98 w 299"/>
                <a:gd name="T5" fmla="*/ 16 h 90"/>
                <a:gd name="T6" fmla="*/ 86 w 299"/>
                <a:gd name="T7" fmla="*/ 12 h 90"/>
                <a:gd name="T8" fmla="*/ 82 w 299"/>
                <a:gd name="T9" fmla="*/ 21 h 90"/>
                <a:gd name="T10" fmla="*/ 74 w 299"/>
                <a:gd name="T11" fmla="*/ 16 h 90"/>
                <a:gd name="T12" fmla="*/ 66 w 299"/>
                <a:gd name="T13" fmla="*/ 25 h 90"/>
                <a:gd name="T14" fmla="*/ 57 w 299"/>
                <a:gd name="T15" fmla="*/ 25 h 90"/>
                <a:gd name="T16" fmla="*/ 49 w 299"/>
                <a:gd name="T17" fmla="*/ 29 h 90"/>
                <a:gd name="T18" fmla="*/ 41 w 299"/>
                <a:gd name="T19" fmla="*/ 21 h 90"/>
                <a:gd name="T20" fmla="*/ 37 w 299"/>
                <a:gd name="T21" fmla="*/ 29 h 90"/>
                <a:gd name="T22" fmla="*/ 21 w 299"/>
                <a:gd name="T23" fmla="*/ 29 h 90"/>
                <a:gd name="T24" fmla="*/ 16 w 299"/>
                <a:gd name="T25" fmla="*/ 29 h 90"/>
                <a:gd name="T26" fmla="*/ 8 w 299"/>
                <a:gd name="T27" fmla="*/ 41 h 90"/>
                <a:gd name="T28" fmla="*/ 8 w 299"/>
                <a:gd name="T29" fmla="*/ 45 h 90"/>
                <a:gd name="T30" fmla="*/ 8 w 299"/>
                <a:gd name="T31" fmla="*/ 57 h 90"/>
                <a:gd name="T32" fmla="*/ 0 w 299"/>
                <a:gd name="T33" fmla="*/ 70 h 90"/>
                <a:gd name="T34" fmla="*/ 0 w 299"/>
                <a:gd name="T35" fmla="*/ 74 h 90"/>
                <a:gd name="T36" fmla="*/ 234 w 299"/>
                <a:gd name="T37" fmla="*/ 78 h 90"/>
                <a:gd name="T38" fmla="*/ 250 w 299"/>
                <a:gd name="T39" fmla="*/ 90 h 90"/>
                <a:gd name="T40" fmla="*/ 254 w 299"/>
                <a:gd name="T41" fmla="*/ 90 h 90"/>
                <a:gd name="T42" fmla="*/ 263 w 299"/>
                <a:gd name="T43" fmla="*/ 86 h 90"/>
                <a:gd name="T44" fmla="*/ 263 w 299"/>
                <a:gd name="T45" fmla="*/ 90 h 90"/>
                <a:gd name="T46" fmla="*/ 275 w 299"/>
                <a:gd name="T47" fmla="*/ 86 h 90"/>
                <a:gd name="T48" fmla="*/ 275 w 299"/>
                <a:gd name="T49" fmla="*/ 90 h 90"/>
                <a:gd name="T50" fmla="*/ 283 w 299"/>
                <a:gd name="T51" fmla="*/ 78 h 90"/>
                <a:gd name="T52" fmla="*/ 295 w 299"/>
                <a:gd name="T53" fmla="*/ 74 h 90"/>
                <a:gd name="T54" fmla="*/ 299 w 299"/>
                <a:gd name="T55" fmla="*/ 66 h 90"/>
                <a:gd name="T56" fmla="*/ 291 w 299"/>
                <a:gd name="T57" fmla="*/ 57 h 90"/>
                <a:gd name="T58" fmla="*/ 291 w 299"/>
                <a:gd name="T59" fmla="*/ 45 h 90"/>
                <a:gd name="T60" fmla="*/ 283 w 299"/>
                <a:gd name="T61" fmla="*/ 45 h 90"/>
                <a:gd name="T62" fmla="*/ 279 w 299"/>
                <a:gd name="T63" fmla="*/ 37 h 90"/>
                <a:gd name="T64" fmla="*/ 271 w 299"/>
                <a:gd name="T65" fmla="*/ 45 h 90"/>
                <a:gd name="T66" fmla="*/ 258 w 299"/>
                <a:gd name="T67" fmla="*/ 29 h 90"/>
                <a:gd name="T68" fmla="*/ 250 w 299"/>
                <a:gd name="T69" fmla="*/ 25 h 90"/>
                <a:gd name="T70" fmla="*/ 242 w 299"/>
                <a:gd name="T71" fmla="*/ 16 h 90"/>
                <a:gd name="T72" fmla="*/ 230 w 299"/>
                <a:gd name="T73" fmla="*/ 21 h 90"/>
                <a:gd name="T74" fmla="*/ 217 w 299"/>
                <a:gd name="T75" fmla="*/ 12 h 90"/>
                <a:gd name="T76" fmla="*/ 213 w 299"/>
                <a:gd name="T77" fmla="*/ 16 h 90"/>
                <a:gd name="T78" fmla="*/ 209 w 299"/>
                <a:gd name="T79" fmla="*/ 12 h 90"/>
                <a:gd name="T80" fmla="*/ 201 w 299"/>
                <a:gd name="T81" fmla="*/ 12 h 90"/>
                <a:gd name="T82" fmla="*/ 197 w 299"/>
                <a:gd name="T83" fmla="*/ 12 h 90"/>
                <a:gd name="T84" fmla="*/ 189 w 299"/>
                <a:gd name="T85" fmla="*/ 16 h 90"/>
                <a:gd name="T86" fmla="*/ 185 w 299"/>
                <a:gd name="T87" fmla="*/ 12 h 90"/>
                <a:gd name="T88" fmla="*/ 181 w 299"/>
                <a:gd name="T89" fmla="*/ 8 h 90"/>
                <a:gd name="T90" fmla="*/ 176 w 299"/>
                <a:gd name="T91" fmla="*/ 0 h 90"/>
                <a:gd name="T92" fmla="*/ 168 w 299"/>
                <a:gd name="T93" fmla="*/ 4 h 90"/>
                <a:gd name="T94" fmla="*/ 160 w 299"/>
                <a:gd name="T95" fmla="*/ 8 h 90"/>
                <a:gd name="T96" fmla="*/ 148 w 299"/>
                <a:gd name="T97" fmla="*/ 12 h 90"/>
                <a:gd name="T98" fmla="*/ 139 w 299"/>
                <a:gd name="T99" fmla="*/ 12 h 90"/>
                <a:gd name="T100" fmla="*/ 123 w 299"/>
                <a:gd name="T101" fmla="*/ 8 h 90"/>
                <a:gd name="T102" fmla="*/ 111 w 299"/>
                <a:gd name="T103" fmla="*/ 0 h 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9"/>
                <a:gd name="T157" fmla="*/ 0 h 90"/>
                <a:gd name="T158" fmla="*/ 299 w 299"/>
                <a:gd name="T159" fmla="*/ 90 h 9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9" h="90">
                  <a:moveTo>
                    <a:pt x="111" y="0"/>
                  </a:moveTo>
                  <a:lnTo>
                    <a:pt x="107" y="12"/>
                  </a:lnTo>
                  <a:lnTo>
                    <a:pt x="98" y="16"/>
                  </a:lnTo>
                  <a:lnTo>
                    <a:pt x="86" y="12"/>
                  </a:lnTo>
                  <a:lnTo>
                    <a:pt x="82" y="21"/>
                  </a:lnTo>
                  <a:lnTo>
                    <a:pt x="74" y="16"/>
                  </a:lnTo>
                  <a:lnTo>
                    <a:pt x="66" y="25"/>
                  </a:lnTo>
                  <a:lnTo>
                    <a:pt x="57" y="25"/>
                  </a:lnTo>
                  <a:lnTo>
                    <a:pt x="49" y="29"/>
                  </a:lnTo>
                  <a:lnTo>
                    <a:pt x="41" y="21"/>
                  </a:lnTo>
                  <a:lnTo>
                    <a:pt x="37" y="29"/>
                  </a:lnTo>
                  <a:lnTo>
                    <a:pt x="21" y="29"/>
                  </a:lnTo>
                  <a:lnTo>
                    <a:pt x="16" y="29"/>
                  </a:lnTo>
                  <a:lnTo>
                    <a:pt x="8" y="41"/>
                  </a:lnTo>
                  <a:lnTo>
                    <a:pt x="8" y="45"/>
                  </a:lnTo>
                  <a:lnTo>
                    <a:pt x="8" y="57"/>
                  </a:lnTo>
                  <a:lnTo>
                    <a:pt x="0" y="70"/>
                  </a:lnTo>
                  <a:lnTo>
                    <a:pt x="0" y="74"/>
                  </a:lnTo>
                  <a:lnTo>
                    <a:pt x="234" y="78"/>
                  </a:lnTo>
                  <a:lnTo>
                    <a:pt x="250" y="90"/>
                  </a:lnTo>
                  <a:lnTo>
                    <a:pt x="254" y="90"/>
                  </a:lnTo>
                  <a:lnTo>
                    <a:pt x="263" y="86"/>
                  </a:lnTo>
                  <a:lnTo>
                    <a:pt x="263" y="90"/>
                  </a:lnTo>
                  <a:lnTo>
                    <a:pt x="275" y="86"/>
                  </a:lnTo>
                  <a:lnTo>
                    <a:pt x="275" y="90"/>
                  </a:lnTo>
                  <a:lnTo>
                    <a:pt x="283" y="78"/>
                  </a:lnTo>
                  <a:lnTo>
                    <a:pt x="295" y="74"/>
                  </a:lnTo>
                  <a:lnTo>
                    <a:pt x="299" y="66"/>
                  </a:lnTo>
                  <a:lnTo>
                    <a:pt x="291" y="57"/>
                  </a:lnTo>
                  <a:lnTo>
                    <a:pt x="291" y="45"/>
                  </a:lnTo>
                  <a:lnTo>
                    <a:pt x="283" y="45"/>
                  </a:lnTo>
                  <a:lnTo>
                    <a:pt x="279" y="37"/>
                  </a:lnTo>
                  <a:lnTo>
                    <a:pt x="271" y="45"/>
                  </a:lnTo>
                  <a:lnTo>
                    <a:pt x="258" y="29"/>
                  </a:lnTo>
                  <a:lnTo>
                    <a:pt x="250" y="25"/>
                  </a:lnTo>
                  <a:lnTo>
                    <a:pt x="242" y="16"/>
                  </a:lnTo>
                  <a:lnTo>
                    <a:pt x="230" y="21"/>
                  </a:lnTo>
                  <a:lnTo>
                    <a:pt x="217" y="12"/>
                  </a:lnTo>
                  <a:lnTo>
                    <a:pt x="213" y="16"/>
                  </a:lnTo>
                  <a:lnTo>
                    <a:pt x="209" y="12"/>
                  </a:lnTo>
                  <a:lnTo>
                    <a:pt x="201" y="12"/>
                  </a:lnTo>
                  <a:lnTo>
                    <a:pt x="197" y="12"/>
                  </a:lnTo>
                  <a:lnTo>
                    <a:pt x="189" y="16"/>
                  </a:lnTo>
                  <a:lnTo>
                    <a:pt x="185" y="12"/>
                  </a:lnTo>
                  <a:lnTo>
                    <a:pt x="181" y="8"/>
                  </a:lnTo>
                  <a:lnTo>
                    <a:pt x="176" y="0"/>
                  </a:lnTo>
                  <a:lnTo>
                    <a:pt x="168" y="4"/>
                  </a:lnTo>
                  <a:lnTo>
                    <a:pt x="160" y="8"/>
                  </a:lnTo>
                  <a:lnTo>
                    <a:pt x="148" y="12"/>
                  </a:lnTo>
                  <a:lnTo>
                    <a:pt x="139" y="12"/>
                  </a:lnTo>
                  <a:lnTo>
                    <a:pt x="123" y="8"/>
                  </a:lnTo>
                  <a:lnTo>
                    <a:pt x="111" y="0"/>
                  </a:lnTo>
                </a:path>
              </a:pathLst>
            </a:custGeom>
            <a:noFill/>
            <a:ln w="0">
              <a:solidFill>
                <a:srgbClr val="B5B5B5"/>
              </a:solidFill>
              <a:round/>
              <a:headEnd/>
              <a:tailEnd/>
            </a:ln>
          </p:spPr>
          <p:txBody>
            <a:bodyPr/>
            <a:lstStyle/>
            <a:p>
              <a:endParaRPr lang="tr-TR"/>
            </a:p>
          </p:txBody>
        </p:sp>
        <p:sp>
          <p:nvSpPr>
            <p:cNvPr id="43040" name="Freeform 28"/>
            <p:cNvSpPr>
              <a:spLocks/>
            </p:cNvSpPr>
            <p:nvPr/>
          </p:nvSpPr>
          <p:spPr bwMode="auto">
            <a:xfrm>
              <a:off x="4978" y="775"/>
              <a:ext cx="20" cy="25"/>
            </a:xfrm>
            <a:custGeom>
              <a:avLst/>
              <a:gdLst>
                <a:gd name="T0" fmla="*/ 4 w 20"/>
                <a:gd name="T1" fmla="*/ 25 h 25"/>
                <a:gd name="T2" fmla="*/ 0 w 20"/>
                <a:gd name="T3" fmla="*/ 0 h 25"/>
                <a:gd name="T4" fmla="*/ 12 w 20"/>
                <a:gd name="T5" fmla="*/ 21 h 25"/>
                <a:gd name="T6" fmla="*/ 20 w 20"/>
                <a:gd name="T7" fmla="*/ 9 h 25"/>
                <a:gd name="T8" fmla="*/ 20 w 20"/>
                <a:gd name="T9" fmla="*/ 21 h 25"/>
                <a:gd name="T10" fmla="*/ 4 w 20"/>
                <a:gd name="T11" fmla="*/ 25 h 25"/>
                <a:gd name="T12" fmla="*/ 0 60000 65536"/>
                <a:gd name="T13" fmla="*/ 0 60000 65536"/>
                <a:gd name="T14" fmla="*/ 0 60000 65536"/>
                <a:gd name="T15" fmla="*/ 0 60000 65536"/>
                <a:gd name="T16" fmla="*/ 0 60000 65536"/>
                <a:gd name="T17" fmla="*/ 0 60000 65536"/>
                <a:gd name="T18" fmla="*/ 0 w 20"/>
                <a:gd name="T19" fmla="*/ 0 h 25"/>
                <a:gd name="T20" fmla="*/ 20 w 2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0" h="25">
                  <a:moveTo>
                    <a:pt x="4" y="25"/>
                  </a:moveTo>
                  <a:lnTo>
                    <a:pt x="0" y="0"/>
                  </a:lnTo>
                  <a:lnTo>
                    <a:pt x="12" y="21"/>
                  </a:lnTo>
                  <a:lnTo>
                    <a:pt x="20" y="9"/>
                  </a:lnTo>
                  <a:lnTo>
                    <a:pt x="20" y="21"/>
                  </a:lnTo>
                  <a:lnTo>
                    <a:pt x="4" y="25"/>
                  </a:lnTo>
                  <a:close/>
                </a:path>
              </a:pathLst>
            </a:custGeom>
            <a:solidFill>
              <a:srgbClr val="999999"/>
            </a:solidFill>
            <a:ln w="9525">
              <a:noFill/>
              <a:round/>
              <a:headEnd/>
              <a:tailEnd/>
            </a:ln>
          </p:spPr>
          <p:txBody>
            <a:bodyPr/>
            <a:lstStyle/>
            <a:p>
              <a:endParaRPr lang="tr-TR"/>
            </a:p>
          </p:txBody>
        </p:sp>
        <p:sp>
          <p:nvSpPr>
            <p:cNvPr id="43041" name="Freeform 29"/>
            <p:cNvSpPr>
              <a:spLocks/>
            </p:cNvSpPr>
            <p:nvPr/>
          </p:nvSpPr>
          <p:spPr bwMode="auto">
            <a:xfrm>
              <a:off x="4978" y="775"/>
              <a:ext cx="20" cy="25"/>
            </a:xfrm>
            <a:custGeom>
              <a:avLst/>
              <a:gdLst>
                <a:gd name="T0" fmla="*/ 4 w 20"/>
                <a:gd name="T1" fmla="*/ 25 h 25"/>
                <a:gd name="T2" fmla="*/ 0 w 20"/>
                <a:gd name="T3" fmla="*/ 0 h 25"/>
                <a:gd name="T4" fmla="*/ 12 w 20"/>
                <a:gd name="T5" fmla="*/ 21 h 25"/>
                <a:gd name="T6" fmla="*/ 20 w 20"/>
                <a:gd name="T7" fmla="*/ 9 h 25"/>
                <a:gd name="T8" fmla="*/ 20 w 20"/>
                <a:gd name="T9" fmla="*/ 21 h 25"/>
                <a:gd name="T10" fmla="*/ 4 w 20"/>
                <a:gd name="T11" fmla="*/ 25 h 25"/>
                <a:gd name="T12" fmla="*/ 0 60000 65536"/>
                <a:gd name="T13" fmla="*/ 0 60000 65536"/>
                <a:gd name="T14" fmla="*/ 0 60000 65536"/>
                <a:gd name="T15" fmla="*/ 0 60000 65536"/>
                <a:gd name="T16" fmla="*/ 0 60000 65536"/>
                <a:gd name="T17" fmla="*/ 0 60000 65536"/>
                <a:gd name="T18" fmla="*/ 0 w 20"/>
                <a:gd name="T19" fmla="*/ 0 h 25"/>
                <a:gd name="T20" fmla="*/ 20 w 2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0" h="25">
                  <a:moveTo>
                    <a:pt x="4" y="25"/>
                  </a:moveTo>
                  <a:lnTo>
                    <a:pt x="0" y="0"/>
                  </a:lnTo>
                  <a:lnTo>
                    <a:pt x="12" y="21"/>
                  </a:lnTo>
                  <a:lnTo>
                    <a:pt x="20" y="9"/>
                  </a:lnTo>
                  <a:lnTo>
                    <a:pt x="20" y="21"/>
                  </a:lnTo>
                  <a:lnTo>
                    <a:pt x="4" y="25"/>
                  </a:lnTo>
                </a:path>
              </a:pathLst>
            </a:custGeom>
            <a:noFill/>
            <a:ln w="0">
              <a:solidFill>
                <a:srgbClr val="999999"/>
              </a:solidFill>
              <a:round/>
              <a:headEnd/>
              <a:tailEnd/>
            </a:ln>
          </p:spPr>
          <p:txBody>
            <a:bodyPr/>
            <a:lstStyle/>
            <a:p>
              <a:endParaRPr lang="tr-TR"/>
            </a:p>
          </p:txBody>
        </p:sp>
        <p:sp>
          <p:nvSpPr>
            <p:cNvPr id="43042" name="Freeform 30"/>
            <p:cNvSpPr>
              <a:spLocks/>
            </p:cNvSpPr>
            <p:nvPr/>
          </p:nvSpPr>
          <p:spPr bwMode="auto">
            <a:xfrm>
              <a:off x="4715" y="747"/>
              <a:ext cx="258" cy="69"/>
            </a:xfrm>
            <a:custGeom>
              <a:avLst/>
              <a:gdLst>
                <a:gd name="T0" fmla="*/ 0 w 258"/>
                <a:gd name="T1" fmla="*/ 65 h 69"/>
                <a:gd name="T2" fmla="*/ 16 w 258"/>
                <a:gd name="T3" fmla="*/ 61 h 69"/>
                <a:gd name="T4" fmla="*/ 29 w 258"/>
                <a:gd name="T5" fmla="*/ 69 h 69"/>
                <a:gd name="T6" fmla="*/ 45 w 258"/>
                <a:gd name="T7" fmla="*/ 61 h 69"/>
                <a:gd name="T8" fmla="*/ 57 w 258"/>
                <a:gd name="T9" fmla="*/ 53 h 69"/>
                <a:gd name="T10" fmla="*/ 82 w 258"/>
                <a:gd name="T11" fmla="*/ 53 h 69"/>
                <a:gd name="T12" fmla="*/ 94 w 258"/>
                <a:gd name="T13" fmla="*/ 57 h 69"/>
                <a:gd name="T14" fmla="*/ 107 w 258"/>
                <a:gd name="T15" fmla="*/ 57 h 69"/>
                <a:gd name="T16" fmla="*/ 127 w 258"/>
                <a:gd name="T17" fmla="*/ 69 h 69"/>
                <a:gd name="T18" fmla="*/ 144 w 258"/>
                <a:gd name="T19" fmla="*/ 65 h 69"/>
                <a:gd name="T20" fmla="*/ 168 w 258"/>
                <a:gd name="T21" fmla="*/ 69 h 69"/>
                <a:gd name="T22" fmla="*/ 185 w 258"/>
                <a:gd name="T23" fmla="*/ 69 h 69"/>
                <a:gd name="T24" fmla="*/ 201 w 258"/>
                <a:gd name="T25" fmla="*/ 69 h 69"/>
                <a:gd name="T26" fmla="*/ 217 w 258"/>
                <a:gd name="T27" fmla="*/ 69 h 69"/>
                <a:gd name="T28" fmla="*/ 234 w 258"/>
                <a:gd name="T29" fmla="*/ 53 h 69"/>
                <a:gd name="T30" fmla="*/ 254 w 258"/>
                <a:gd name="T31" fmla="*/ 65 h 69"/>
                <a:gd name="T32" fmla="*/ 242 w 258"/>
                <a:gd name="T33" fmla="*/ 53 h 69"/>
                <a:gd name="T34" fmla="*/ 258 w 258"/>
                <a:gd name="T35" fmla="*/ 53 h 69"/>
                <a:gd name="T36" fmla="*/ 238 w 258"/>
                <a:gd name="T37" fmla="*/ 41 h 69"/>
                <a:gd name="T38" fmla="*/ 230 w 258"/>
                <a:gd name="T39" fmla="*/ 20 h 69"/>
                <a:gd name="T40" fmla="*/ 222 w 258"/>
                <a:gd name="T41" fmla="*/ 28 h 69"/>
                <a:gd name="T42" fmla="*/ 222 w 258"/>
                <a:gd name="T43" fmla="*/ 45 h 69"/>
                <a:gd name="T44" fmla="*/ 213 w 258"/>
                <a:gd name="T45" fmla="*/ 41 h 69"/>
                <a:gd name="T46" fmla="*/ 197 w 258"/>
                <a:gd name="T47" fmla="*/ 41 h 69"/>
                <a:gd name="T48" fmla="*/ 197 w 258"/>
                <a:gd name="T49" fmla="*/ 28 h 69"/>
                <a:gd name="T50" fmla="*/ 205 w 258"/>
                <a:gd name="T51" fmla="*/ 24 h 69"/>
                <a:gd name="T52" fmla="*/ 193 w 258"/>
                <a:gd name="T53" fmla="*/ 4 h 69"/>
                <a:gd name="T54" fmla="*/ 185 w 258"/>
                <a:gd name="T55" fmla="*/ 37 h 69"/>
                <a:gd name="T56" fmla="*/ 172 w 258"/>
                <a:gd name="T57" fmla="*/ 28 h 69"/>
                <a:gd name="T58" fmla="*/ 152 w 258"/>
                <a:gd name="T59" fmla="*/ 8 h 69"/>
                <a:gd name="T60" fmla="*/ 135 w 258"/>
                <a:gd name="T61" fmla="*/ 32 h 69"/>
                <a:gd name="T62" fmla="*/ 123 w 258"/>
                <a:gd name="T63" fmla="*/ 24 h 69"/>
                <a:gd name="T64" fmla="*/ 111 w 258"/>
                <a:gd name="T65" fmla="*/ 32 h 69"/>
                <a:gd name="T66" fmla="*/ 94 w 258"/>
                <a:gd name="T67" fmla="*/ 16 h 69"/>
                <a:gd name="T68" fmla="*/ 74 w 258"/>
                <a:gd name="T69" fmla="*/ 0 h 69"/>
                <a:gd name="T70" fmla="*/ 57 w 258"/>
                <a:gd name="T71" fmla="*/ 12 h 69"/>
                <a:gd name="T72" fmla="*/ 41 w 258"/>
                <a:gd name="T73" fmla="*/ 20 h 69"/>
                <a:gd name="T74" fmla="*/ 16 w 258"/>
                <a:gd name="T75" fmla="*/ 20 h 69"/>
                <a:gd name="T76" fmla="*/ 8 w 258"/>
                <a:gd name="T77" fmla="*/ 20 h 69"/>
                <a:gd name="T78" fmla="*/ 0 w 258"/>
                <a:gd name="T79" fmla="*/ 49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8"/>
                <a:gd name="T121" fmla="*/ 0 h 69"/>
                <a:gd name="T122" fmla="*/ 258 w 258"/>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8" h="69">
                  <a:moveTo>
                    <a:pt x="0" y="49"/>
                  </a:moveTo>
                  <a:lnTo>
                    <a:pt x="0" y="65"/>
                  </a:lnTo>
                  <a:lnTo>
                    <a:pt x="8" y="69"/>
                  </a:lnTo>
                  <a:lnTo>
                    <a:pt x="16" y="61"/>
                  </a:lnTo>
                  <a:lnTo>
                    <a:pt x="21" y="69"/>
                  </a:lnTo>
                  <a:lnTo>
                    <a:pt x="29" y="69"/>
                  </a:lnTo>
                  <a:lnTo>
                    <a:pt x="37" y="69"/>
                  </a:lnTo>
                  <a:lnTo>
                    <a:pt x="45" y="61"/>
                  </a:lnTo>
                  <a:lnTo>
                    <a:pt x="53" y="57"/>
                  </a:lnTo>
                  <a:lnTo>
                    <a:pt x="57" y="53"/>
                  </a:lnTo>
                  <a:lnTo>
                    <a:pt x="70" y="53"/>
                  </a:lnTo>
                  <a:lnTo>
                    <a:pt x="82" y="53"/>
                  </a:lnTo>
                  <a:lnTo>
                    <a:pt x="86" y="61"/>
                  </a:lnTo>
                  <a:lnTo>
                    <a:pt x="94" y="57"/>
                  </a:lnTo>
                  <a:lnTo>
                    <a:pt x="98" y="61"/>
                  </a:lnTo>
                  <a:lnTo>
                    <a:pt x="107" y="57"/>
                  </a:lnTo>
                  <a:lnTo>
                    <a:pt x="115" y="65"/>
                  </a:lnTo>
                  <a:lnTo>
                    <a:pt x="127" y="69"/>
                  </a:lnTo>
                  <a:lnTo>
                    <a:pt x="135" y="57"/>
                  </a:lnTo>
                  <a:lnTo>
                    <a:pt x="144" y="65"/>
                  </a:lnTo>
                  <a:lnTo>
                    <a:pt x="160" y="65"/>
                  </a:lnTo>
                  <a:lnTo>
                    <a:pt x="168" y="69"/>
                  </a:lnTo>
                  <a:lnTo>
                    <a:pt x="181" y="69"/>
                  </a:lnTo>
                  <a:lnTo>
                    <a:pt x="185" y="69"/>
                  </a:lnTo>
                  <a:lnTo>
                    <a:pt x="193" y="69"/>
                  </a:lnTo>
                  <a:lnTo>
                    <a:pt x="201" y="69"/>
                  </a:lnTo>
                  <a:lnTo>
                    <a:pt x="213" y="69"/>
                  </a:lnTo>
                  <a:lnTo>
                    <a:pt x="217" y="69"/>
                  </a:lnTo>
                  <a:lnTo>
                    <a:pt x="226" y="65"/>
                  </a:lnTo>
                  <a:lnTo>
                    <a:pt x="234" y="53"/>
                  </a:lnTo>
                  <a:lnTo>
                    <a:pt x="250" y="65"/>
                  </a:lnTo>
                  <a:lnTo>
                    <a:pt x="254" y="65"/>
                  </a:lnTo>
                  <a:lnTo>
                    <a:pt x="250" y="61"/>
                  </a:lnTo>
                  <a:lnTo>
                    <a:pt x="242" y="53"/>
                  </a:lnTo>
                  <a:lnTo>
                    <a:pt x="250" y="49"/>
                  </a:lnTo>
                  <a:lnTo>
                    <a:pt x="258" y="53"/>
                  </a:lnTo>
                  <a:lnTo>
                    <a:pt x="254" y="45"/>
                  </a:lnTo>
                  <a:lnTo>
                    <a:pt x="238" y="41"/>
                  </a:lnTo>
                  <a:lnTo>
                    <a:pt x="230" y="49"/>
                  </a:lnTo>
                  <a:lnTo>
                    <a:pt x="230" y="20"/>
                  </a:lnTo>
                  <a:lnTo>
                    <a:pt x="217" y="12"/>
                  </a:lnTo>
                  <a:lnTo>
                    <a:pt x="222" y="28"/>
                  </a:lnTo>
                  <a:lnTo>
                    <a:pt x="217" y="20"/>
                  </a:lnTo>
                  <a:lnTo>
                    <a:pt x="222" y="45"/>
                  </a:lnTo>
                  <a:lnTo>
                    <a:pt x="213" y="49"/>
                  </a:lnTo>
                  <a:lnTo>
                    <a:pt x="213" y="41"/>
                  </a:lnTo>
                  <a:lnTo>
                    <a:pt x="201" y="37"/>
                  </a:lnTo>
                  <a:lnTo>
                    <a:pt x="197" y="41"/>
                  </a:lnTo>
                  <a:lnTo>
                    <a:pt x="193" y="37"/>
                  </a:lnTo>
                  <a:lnTo>
                    <a:pt x="197" y="28"/>
                  </a:lnTo>
                  <a:lnTo>
                    <a:pt x="205" y="28"/>
                  </a:lnTo>
                  <a:lnTo>
                    <a:pt x="205" y="24"/>
                  </a:lnTo>
                  <a:lnTo>
                    <a:pt x="213" y="20"/>
                  </a:lnTo>
                  <a:lnTo>
                    <a:pt x="193" y="4"/>
                  </a:lnTo>
                  <a:lnTo>
                    <a:pt x="185" y="12"/>
                  </a:lnTo>
                  <a:lnTo>
                    <a:pt x="185" y="37"/>
                  </a:lnTo>
                  <a:lnTo>
                    <a:pt x="176" y="8"/>
                  </a:lnTo>
                  <a:lnTo>
                    <a:pt x="172" y="28"/>
                  </a:lnTo>
                  <a:lnTo>
                    <a:pt x="156" y="24"/>
                  </a:lnTo>
                  <a:lnTo>
                    <a:pt x="152" y="8"/>
                  </a:lnTo>
                  <a:lnTo>
                    <a:pt x="148" y="28"/>
                  </a:lnTo>
                  <a:lnTo>
                    <a:pt x="135" y="32"/>
                  </a:lnTo>
                  <a:lnTo>
                    <a:pt x="131" y="20"/>
                  </a:lnTo>
                  <a:lnTo>
                    <a:pt x="123" y="24"/>
                  </a:lnTo>
                  <a:lnTo>
                    <a:pt x="119" y="4"/>
                  </a:lnTo>
                  <a:lnTo>
                    <a:pt x="111" y="32"/>
                  </a:lnTo>
                  <a:lnTo>
                    <a:pt x="103" y="28"/>
                  </a:lnTo>
                  <a:lnTo>
                    <a:pt x="94" y="16"/>
                  </a:lnTo>
                  <a:lnTo>
                    <a:pt x="94" y="32"/>
                  </a:lnTo>
                  <a:lnTo>
                    <a:pt x="74" y="0"/>
                  </a:lnTo>
                  <a:lnTo>
                    <a:pt x="74" y="20"/>
                  </a:lnTo>
                  <a:lnTo>
                    <a:pt x="57" y="12"/>
                  </a:lnTo>
                  <a:lnTo>
                    <a:pt x="62" y="20"/>
                  </a:lnTo>
                  <a:lnTo>
                    <a:pt x="41" y="20"/>
                  </a:lnTo>
                  <a:lnTo>
                    <a:pt x="29" y="32"/>
                  </a:lnTo>
                  <a:lnTo>
                    <a:pt x="16" y="20"/>
                  </a:lnTo>
                  <a:lnTo>
                    <a:pt x="16" y="37"/>
                  </a:lnTo>
                  <a:lnTo>
                    <a:pt x="8" y="20"/>
                  </a:lnTo>
                  <a:lnTo>
                    <a:pt x="8" y="49"/>
                  </a:lnTo>
                  <a:lnTo>
                    <a:pt x="0" y="49"/>
                  </a:lnTo>
                  <a:close/>
                </a:path>
              </a:pathLst>
            </a:custGeom>
            <a:solidFill>
              <a:srgbClr val="999999"/>
            </a:solidFill>
            <a:ln w="9525">
              <a:noFill/>
              <a:round/>
              <a:headEnd/>
              <a:tailEnd/>
            </a:ln>
          </p:spPr>
          <p:txBody>
            <a:bodyPr/>
            <a:lstStyle/>
            <a:p>
              <a:endParaRPr lang="tr-TR"/>
            </a:p>
          </p:txBody>
        </p:sp>
        <p:sp>
          <p:nvSpPr>
            <p:cNvPr id="43043" name="Freeform 31"/>
            <p:cNvSpPr>
              <a:spLocks/>
            </p:cNvSpPr>
            <p:nvPr/>
          </p:nvSpPr>
          <p:spPr bwMode="auto">
            <a:xfrm>
              <a:off x="4715" y="747"/>
              <a:ext cx="258" cy="69"/>
            </a:xfrm>
            <a:custGeom>
              <a:avLst/>
              <a:gdLst>
                <a:gd name="T0" fmla="*/ 0 w 258"/>
                <a:gd name="T1" fmla="*/ 65 h 69"/>
                <a:gd name="T2" fmla="*/ 16 w 258"/>
                <a:gd name="T3" fmla="*/ 61 h 69"/>
                <a:gd name="T4" fmla="*/ 29 w 258"/>
                <a:gd name="T5" fmla="*/ 69 h 69"/>
                <a:gd name="T6" fmla="*/ 45 w 258"/>
                <a:gd name="T7" fmla="*/ 61 h 69"/>
                <a:gd name="T8" fmla="*/ 57 w 258"/>
                <a:gd name="T9" fmla="*/ 53 h 69"/>
                <a:gd name="T10" fmla="*/ 82 w 258"/>
                <a:gd name="T11" fmla="*/ 53 h 69"/>
                <a:gd name="T12" fmla="*/ 94 w 258"/>
                <a:gd name="T13" fmla="*/ 57 h 69"/>
                <a:gd name="T14" fmla="*/ 107 w 258"/>
                <a:gd name="T15" fmla="*/ 57 h 69"/>
                <a:gd name="T16" fmla="*/ 127 w 258"/>
                <a:gd name="T17" fmla="*/ 69 h 69"/>
                <a:gd name="T18" fmla="*/ 144 w 258"/>
                <a:gd name="T19" fmla="*/ 65 h 69"/>
                <a:gd name="T20" fmla="*/ 168 w 258"/>
                <a:gd name="T21" fmla="*/ 69 h 69"/>
                <a:gd name="T22" fmla="*/ 185 w 258"/>
                <a:gd name="T23" fmla="*/ 69 h 69"/>
                <a:gd name="T24" fmla="*/ 201 w 258"/>
                <a:gd name="T25" fmla="*/ 69 h 69"/>
                <a:gd name="T26" fmla="*/ 217 w 258"/>
                <a:gd name="T27" fmla="*/ 69 h 69"/>
                <a:gd name="T28" fmla="*/ 234 w 258"/>
                <a:gd name="T29" fmla="*/ 53 h 69"/>
                <a:gd name="T30" fmla="*/ 254 w 258"/>
                <a:gd name="T31" fmla="*/ 65 h 69"/>
                <a:gd name="T32" fmla="*/ 242 w 258"/>
                <a:gd name="T33" fmla="*/ 53 h 69"/>
                <a:gd name="T34" fmla="*/ 258 w 258"/>
                <a:gd name="T35" fmla="*/ 53 h 69"/>
                <a:gd name="T36" fmla="*/ 238 w 258"/>
                <a:gd name="T37" fmla="*/ 41 h 69"/>
                <a:gd name="T38" fmla="*/ 230 w 258"/>
                <a:gd name="T39" fmla="*/ 20 h 69"/>
                <a:gd name="T40" fmla="*/ 222 w 258"/>
                <a:gd name="T41" fmla="*/ 28 h 69"/>
                <a:gd name="T42" fmla="*/ 222 w 258"/>
                <a:gd name="T43" fmla="*/ 45 h 69"/>
                <a:gd name="T44" fmla="*/ 213 w 258"/>
                <a:gd name="T45" fmla="*/ 41 h 69"/>
                <a:gd name="T46" fmla="*/ 197 w 258"/>
                <a:gd name="T47" fmla="*/ 41 h 69"/>
                <a:gd name="T48" fmla="*/ 197 w 258"/>
                <a:gd name="T49" fmla="*/ 28 h 69"/>
                <a:gd name="T50" fmla="*/ 205 w 258"/>
                <a:gd name="T51" fmla="*/ 24 h 69"/>
                <a:gd name="T52" fmla="*/ 193 w 258"/>
                <a:gd name="T53" fmla="*/ 4 h 69"/>
                <a:gd name="T54" fmla="*/ 185 w 258"/>
                <a:gd name="T55" fmla="*/ 37 h 69"/>
                <a:gd name="T56" fmla="*/ 172 w 258"/>
                <a:gd name="T57" fmla="*/ 28 h 69"/>
                <a:gd name="T58" fmla="*/ 152 w 258"/>
                <a:gd name="T59" fmla="*/ 8 h 69"/>
                <a:gd name="T60" fmla="*/ 135 w 258"/>
                <a:gd name="T61" fmla="*/ 32 h 69"/>
                <a:gd name="T62" fmla="*/ 123 w 258"/>
                <a:gd name="T63" fmla="*/ 24 h 69"/>
                <a:gd name="T64" fmla="*/ 111 w 258"/>
                <a:gd name="T65" fmla="*/ 32 h 69"/>
                <a:gd name="T66" fmla="*/ 94 w 258"/>
                <a:gd name="T67" fmla="*/ 16 h 69"/>
                <a:gd name="T68" fmla="*/ 74 w 258"/>
                <a:gd name="T69" fmla="*/ 0 h 69"/>
                <a:gd name="T70" fmla="*/ 57 w 258"/>
                <a:gd name="T71" fmla="*/ 12 h 69"/>
                <a:gd name="T72" fmla="*/ 41 w 258"/>
                <a:gd name="T73" fmla="*/ 20 h 69"/>
                <a:gd name="T74" fmla="*/ 16 w 258"/>
                <a:gd name="T75" fmla="*/ 20 h 69"/>
                <a:gd name="T76" fmla="*/ 8 w 258"/>
                <a:gd name="T77" fmla="*/ 20 h 69"/>
                <a:gd name="T78" fmla="*/ 0 w 258"/>
                <a:gd name="T79" fmla="*/ 49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8"/>
                <a:gd name="T121" fmla="*/ 0 h 69"/>
                <a:gd name="T122" fmla="*/ 258 w 258"/>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8" h="69">
                  <a:moveTo>
                    <a:pt x="0" y="49"/>
                  </a:moveTo>
                  <a:lnTo>
                    <a:pt x="0" y="65"/>
                  </a:lnTo>
                  <a:lnTo>
                    <a:pt x="8" y="69"/>
                  </a:lnTo>
                  <a:lnTo>
                    <a:pt x="16" y="61"/>
                  </a:lnTo>
                  <a:lnTo>
                    <a:pt x="21" y="69"/>
                  </a:lnTo>
                  <a:lnTo>
                    <a:pt x="29" y="69"/>
                  </a:lnTo>
                  <a:lnTo>
                    <a:pt x="37" y="69"/>
                  </a:lnTo>
                  <a:lnTo>
                    <a:pt x="45" y="61"/>
                  </a:lnTo>
                  <a:lnTo>
                    <a:pt x="53" y="57"/>
                  </a:lnTo>
                  <a:lnTo>
                    <a:pt x="57" y="53"/>
                  </a:lnTo>
                  <a:lnTo>
                    <a:pt x="70" y="53"/>
                  </a:lnTo>
                  <a:lnTo>
                    <a:pt x="82" y="53"/>
                  </a:lnTo>
                  <a:lnTo>
                    <a:pt x="86" y="61"/>
                  </a:lnTo>
                  <a:lnTo>
                    <a:pt x="94" y="57"/>
                  </a:lnTo>
                  <a:lnTo>
                    <a:pt x="98" y="61"/>
                  </a:lnTo>
                  <a:lnTo>
                    <a:pt x="107" y="57"/>
                  </a:lnTo>
                  <a:lnTo>
                    <a:pt x="115" y="65"/>
                  </a:lnTo>
                  <a:lnTo>
                    <a:pt x="127" y="69"/>
                  </a:lnTo>
                  <a:lnTo>
                    <a:pt x="135" y="57"/>
                  </a:lnTo>
                  <a:lnTo>
                    <a:pt x="144" y="65"/>
                  </a:lnTo>
                  <a:lnTo>
                    <a:pt x="160" y="65"/>
                  </a:lnTo>
                  <a:lnTo>
                    <a:pt x="168" y="69"/>
                  </a:lnTo>
                  <a:lnTo>
                    <a:pt x="181" y="69"/>
                  </a:lnTo>
                  <a:lnTo>
                    <a:pt x="185" y="69"/>
                  </a:lnTo>
                  <a:lnTo>
                    <a:pt x="193" y="69"/>
                  </a:lnTo>
                  <a:lnTo>
                    <a:pt x="201" y="69"/>
                  </a:lnTo>
                  <a:lnTo>
                    <a:pt x="213" y="69"/>
                  </a:lnTo>
                  <a:lnTo>
                    <a:pt x="217" y="69"/>
                  </a:lnTo>
                  <a:lnTo>
                    <a:pt x="226" y="65"/>
                  </a:lnTo>
                  <a:lnTo>
                    <a:pt x="234" y="53"/>
                  </a:lnTo>
                  <a:lnTo>
                    <a:pt x="250" y="65"/>
                  </a:lnTo>
                  <a:lnTo>
                    <a:pt x="254" y="65"/>
                  </a:lnTo>
                  <a:lnTo>
                    <a:pt x="250" y="61"/>
                  </a:lnTo>
                  <a:lnTo>
                    <a:pt x="242" y="53"/>
                  </a:lnTo>
                  <a:lnTo>
                    <a:pt x="250" y="49"/>
                  </a:lnTo>
                  <a:lnTo>
                    <a:pt x="258" y="53"/>
                  </a:lnTo>
                  <a:lnTo>
                    <a:pt x="254" y="45"/>
                  </a:lnTo>
                  <a:lnTo>
                    <a:pt x="238" y="41"/>
                  </a:lnTo>
                  <a:lnTo>
                    <a:pt x="230" y="49"/>
                  </a:lnTo>
                  <a:lnTo>
                    <a:pt x="230" y="20"/>
                  </a:lnTo>
                  <a:lnTo>
                    <a:pt x="217" y="12"/>
                  </a:lnTo>
                  <a:lnTo>
                    <a:pt x="222" y="28"/>
                  </a:lnTo>
                  <a:lnTo>
                    <a:pt x="217" y="20"/>
                  </a:lnTo>
                  <a:lnTo>
                    <a:pt x="222" y="45"/>
                  </a:lnTo>
                  <a:lnTo>
                    <a:pt x="213" y="49"/>
                  </a:lnTo>
                  <a:lnTo>
                    <a:pt x="213" y="41"/>
                  </a:lnTo>
                  <a:lnTo>
                    <a:pt x="201" y="37"/>
                  </a:lnTo>
                  <a:lnTo>
                    <a:pt x="197" y="41"/>
                  </a:lnTo>
                  <a:lnTo>
                    <a:pt x="193" y="37"/>
                  </a:lnTo>
                  <a:lnTo>
                    <a:pt x="197" y="28"/>
                  </a:lnTo>
                  <a:lnTo>
                    <a:pt x="205" y="28"/>
                  </a:lnTo>
                  <a:lnTo>
                    <a:pt x="205" y="24"/>
                  </a:lnTo>
                  <a:lnTo>
                    <a:pt x="213" y="20"/>
                  </a:lnTo>
                  <a:lnTo>
                    <a:pt x="193" y="4"/>
                  </a:lnTo>
                  <a:lnTo>
                    <a:pt x="185" y="12"/>
                  </a:lnTo>
                  <a:lnTo>
                    <a:pt x="185" y="37"/>
                  </a:lnTo>
                  <a:lnTo>
                    <a:pt x="176" y="8"/>
                  </a:lnTo>
                  <a:lnTo>
                    <a:pt x="172" y="28"/>
                  </a:lnTo>
                  <a:lnTo>
                    <a:pt x="156" y="24"/>
                  </a:lnTo>
                  <a:lnTo>
                    <a:pt x="152" y="8"/>
                  </a:lnTo>
                  <a:lnTo>
                    <a:pt x="148" y="28"/>
                  </a:lnTo>
                  <a:lnTo>
                    <a:pt x="135" y="32"/>
                  </a:lnTo>
                  <a:lnTo>
                    <a:pt x="131" y="20"/>
                  </a:lnTo>
                  <a:lnTo>
                    <a:pt x="123" y="24"/>
                  </a:lnTo>
                  <a:lnTo>
                    <a:pt x="119" y="4"/>
                  </a:lnTo>
                  <a:lnTo>
                    <a:pt x="111" y="32"/>
                  </a:lnTo>
                  <a:lnTo>
                    <a:pt x="103" y="28"/>
                  </a:lnTo>
                  <a:lnTo>
                    <a:pt x="94" y="16"/>
                  </a:lnTo>
                  <a:lnTo>
                    <a:pt x="94" y="32"/>
                  </a:lnTo>
                  <a:lnTo>
                    <a:pt x="74" y="0"/>
                  </a:lnTo>
                  <a:lnTo>
                    <a:pt x="74" y="20"/>
                  </a:lnTo>
                  <a:lnTo>
                    <a:pt x="57" y="12"/>
                  </a:lnTo>
                  <a:lnTo>
                    <a:pt x="62" y="20"/>
                  </a:lnTo>
                  <a:lnTo>
                    <a:pt x="41" y="20"/>
                  </a:lnTo>
                  <a:lnTo>
                    <a:pt x="29" y="32"/>
                  </a:lnTo>
                  <a:lnTo>
                    <a:pt x="16" y="20"/>
                  </a:lnTo>
                  <a:lnTo>
                    <a:pt x="16" y="37"/>
                  </a:lnTo>
                  <a:lnTo>
                    <a:pt x="8" y="20"/>
                  </a:lnTo>
                  <a:lnTo>
                    <a:pt x="8" y="49"/>
                  </a:lnTo>
                  <a:lnTo>
                    <a:pt x="0" y="49"/>
                  </a:lnTo>
                </a:path>
              </a:pathLst>
            </a:custGeom>
            <a:noFill/>
            <a:ln w="0">
              <a:solidFill>
                <a:srgbClr val="999999"/>
              </a:solidFill>
              <a:round/>
              <a:headEnd/>
              <a:tailEnd/>
            </a:ln>
          </p:spPr>
          <p:txBody>
            <a:bodyPr/>
            <a:lstStyle/>
            <a:p>
              <a:endParaRPr lang="tr-TR"/>
            </a:p>
          </p:txBody>
        </p:sp>
        <p:sp>
          <p:nvSpPr>
            <p:cNvPr id="43044" name="Freeform 32"/>
            <p:cNvSpPr>
              <a:spLocks/>
            </p:cNvSpPr>
            <p:nvPr/>
          </p:nvSpPr>
          <p:spPr bwMode="auto">
            <a:xfrm>
              <a:off x="4912" y="505"/>
              <a:ext cx="82" cy="32"/>
            </a:xfrm>
            <a:custGeom>
              <a:avLst/>
              <a:gdLst>
                <a:gd name="T0" fmla="*/ 82 w 82"/>
                <a:gd name="T1" fmla="*/ 4 h 32"/>
                <a:gd name="T2" fmla="*/ 74 w 82"/>
                <a:gd name="T3" fmla="*/ 0 h 32"/>
                <a:gd name="T4" fmla="*/ 66 w 82"/>
                <a:gd name="T5" fmla="*/ 0 h 32"/>
                <a:gd name="T6" fmla="*/ 61 w 82"/>
                <a:gd name="T7" fmla="*/ 0 h 32"/>
                <a:gd name="T8" fmla="*/ 53 w 82"/>
                <a:gd name="T9" fmla="*/ 0 h 32"/>
                <a:gd name="T10" fmla="*/ 49 w 82"/>
                <a:gd name="T11" fmla="*/ 0 h 32"/>
                <a:gd name="T12" fmla="*/ 41 w 82"/>
                <a:gd name="T13" fmla="*/ 0 h 32"/>
                <a:gd name="T14" fmla="*/ 37 w 82"/>
                <a:gd name="T15" fmla="*/ 4 h 32"/>
                <a:gd name="T16" fmla="*/ 29 w 82"/>
                <a:gd name="T17" fmla="*/ 4 h 32"/>
                <a:gd name="T18" fmla="*/ 25 w 82"/>
                <a:gd name="T19" fmla="*/ 8 h 32"/>
                <a:gd name="T20" fmla="*/ 16 w 82"/>
                <a:gd name="T21" fmla="*/ 12 h 32"/>
                <a:gd name="T22" fmla="*/ 12 w 82"/>
                <a:gd name="T23" fmla="*/ 16 h 32"/>
                <a:gd name="T24" fmla="*/ 8 w 82"/>
                <a:gd name="T25" fmla="*/ 20 h 32"/>
                <a:gd name="T26" fmla="*/ 4 w 82"/>
                <a:gd name="T27" fmla="*/ 24 h 32"/>
                <a:gd name="T28" fmla="*/ 0 w 82"/>
                <a:gd name="T29" fmla="*/ 32 h 32"/>
                <a:gd name="T30" fmla="*/ 0 w 82"/>
                <a:gd name="T31" fmla="*/ 32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2"/>
                <a:gd name="T49" fmla="*/ 0 h 32"/>
                <a:gd name="T50" fmla="*/ 82 w 82"/>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2" h="32">
                  <a:moveTo>
                    <a:pt x="82" y="4"/>
                  </a:moveTo>
                  <a:lnTo>
                    <a:pt x="74" y="0"/>
                  </a:lnTo>
                  <a:lnTo>
                    <a:pt x="66" y="0"/>
                  </a:lnTo>
                  <a:lnTo>
                    <a:pt x="61" y="0"/>
                  </a:lnTo>
                  <a:lnTo>
                    <a:pt x="53" y="0"/>
                  </a:lnTo>
                  <a:lnTo>
                    <a:pt x="49" y="0"/>
                  </a:lnTo>
                  <a:lnTo>
                    <a:pt x="41" y="0"/>
                  </a:lnTo>
                  <a:lnTo>
                    <a:pt x="37" y="4"/>
                  </a:lnTo>
                  <a:lnTo>
                    <a:pt x="29" y="4"/>
                  </a:lnTo>
                  <a:lnTo>
                    <a:pt x="25" y="8"/>
                  </a:lnTo>
                  <a:lnTo>
                    <a:pt x="16" y="12"/>
                  </a:lnTo>
                  <a:lnTo>
                    <a:pt x="12" y="16"/>
                  </a:lnTo>
                  <a:lnTo>
                    <a:pt x="8" y="20"/>
                  </a:lnTo>
                  <a:lnTo>
                    <a:pt x="4" y="24"/>
                  </a:lnTo>
                  <a:lnTo>
                    <a:pt x="0" y="32"/>
                  </a:lnTo>
                </a:path>
              </a:pathLst>
            </a:custGeom>
            <a:noFill/>
            <a:ln w="0">
              <a:solidFill>
                <a:srgbClr val="C96623"/>
              </a:solidFill>
              <a:round/>
              <a:headEnd/>
              <a:tailEnd/>
            </a:ln>
          </p:spPr>
          <p:txBody>
            <a:bodyPr/>
            <a:lstStyle/>
            <a:p>
              <a:endParaRPr lang="tr-TR"/>
            </a:p>
          </p:txBody>
        </p:sp>
        <p:sp>
          <p:nvSpPr>
            <p:cNvPr id="43045" name="Freeform 33"/>
            <p:cNvSpPr>
              <a:spLocks/>
            </p:cNvSpPr>
            <p:nvPr/>
          </p:nvSpPr>
          <p:spPr bwMode="auto">
            <a:xfrm>
              <a:off x="4920" y="570"/>
              <a:ext cx="86" cy="33"/>
            </a:xfrm>
            <a:custGeom>
              <a:avLst/>
              <a:gdLst>
                <a:gd name="T0" fmla="*/ 0 w 86"/>
                <a:gd name="T1" fmla="*/ 0 h 33"/>
                <a:gd name="T2" fmla="*/ 8 w 86"/>
                <a:gd name="T3" fmla="*/ 4 h 33"/>
                <a:gd name="T4" fmla="*/ 12 w 86"/>
                <a:gd name="T5" fmla="*/ 13 h 33"/>
                <a:gd name="T6" fmla="*/ 21 w 86"/>
                <a:gd name="T7" fmla="*/ 17 h 33"/>
                <a:gd name="T8" fmla="*/ 29 w 86"/>
                <a:gd name="T9" fmla="*/ 21 h 33"/>
                <a:gd name="T10" fmla="*/ 33 w 86"/>
                <a:gd name="T11" fmla="*/ 25 h 33"/>
                <a:gd name="T12" fmla="*/ 41 w 86"/>
                <a:gd name="T13" fmla="*/ 29 h 33"/>
                <a:gd name="T14" fmla="*/ 49 w 86"/>
                <a:gd name="T15" fmla="*/ 33 h 33"/>
                <a:gd name="T16" fmla="*/ 58 w 86"/>
                <a:gd name="T17" fmla="*/ 33 h 33"/>
                <a:gd name="T18" fmla="*/ 66 w 86"/>
                <a:gd name="T19" fmla="*/ 33 h 33"/>
                <a:gd name="T20" fmla="*/ 74 w 86"/>
                <a:gd name="T21" fmla="*/ 33 h 33"/>
                <a:gd name="T22" fmla="*/ 82 w 86"/>
                <a:gd name="T23" fmla="*/ 33 h 33"/>
                <a:gd name="T24" fmla="*/ 86 w 86"/>
                <a:gd name="T25" fmla="*/ 33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33"/>
                <a:gd name="T41" fmla="*/ 86 w 86"/>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33">
                  <a:moveTo>
                    <a:pt x="0" y="0"/>
                  </a:moveTo>
                  <a:lnTo>
                    <a:pt x="8" y="4"/>
                  </a:lnTo>
                  <a:lnTo>
                    <a:pt x="12" y="13"/>
                  </a:lnTo>
                  <a:lnTo>
                    <a:pt x="21" y="17"/>
                  </a:lnTo>
                  <a:lnTo>
                    <a:pt x="29" y="21"/>
                  </a:lnTo>
                  <a:lnTo>
                    <a:pt x="33" y="25"/>
                  </a:lnTo>
                  <a:lnTo>
                    <a:pt x="41" y="29"/>
                  </a:lnTo>
                  <a:lnTo>
                    <a:pt x="49" y="33"/>
                  </a:lnTo>
                  <a:lnTo>
                    <a:pt x="58" y="33"/>
                  </a:lnTo>
                  <a:lnTo>
                    <a:pt x="66" y="33"/>
                  </a:lnTo>
                  <a:lnTo>
                    <a:pt x="74" y="33"/>
                  </a:lnTo>
                  <a:lnTo>
                    <a:pt x="82" y="33"/>
                  </a:lnTo>
                  <a:lnTo>
                    <a:pt x="86" y="33"/>
                  </a:lnTo>
                </a:path>
              </a:pathLst>
            </a:custGeom>
            <a:noFill/>
            <a:ln w="0">
              <a:solidFill>
                <a:srgbClr val="C96623"/>
              </a:solidFill>
              <a:round/>
              <a:headEnd/>
              <a:tailEnd/>
            </a:ln>
          </p:spPr>
          <p:txBody>
            <a:bodyPr/>
            <a:lstStyle/>
            <a:p>
              <a:endParaRPr lang="tr-TR"/>
            </a:p>
          </p:txBody>
        </p:sp>
        <p:sp>
          <p:nvSpPr>
            <p:cNvPr id="43046" name="Freeform 34"/>
            <p:cNvSpPr>
              <a:spLocks/>
            </p:cNvSpPr>
            <p:nvPr/>
          </p:nvSpPr>
          <p:spPr bwMode="auto">
            <a:xfrm>
              <a:off x="4965" y="554"/>
              <a:ext cx="49" cy="20"/>
            </a:xfrm>
            <a:custGeom>
              <a:avLst/>
              <a:gdLst>
                <a:gd name="T0" fmla="*/ 0 w 49"/>
                <a:gd name="T1" fmla="*/ 20 h 20"/>
                <a:gd name="T2" fmla="*/ 8 w 49"/>
                <a:gd name="T3" fmla="*/ 20 h 20"/>
                <a:gd name="T4" fmla="*/ 13 w 49"/>
                <a:gd name="T5" fmla="*/ 20 h 20"/>
                <a:gd name="T6" fmla="*/ 21 w 49"/>
                <a:gd name="T7" fmla="*/ 16 h 20"/>
                <a:gd name="T8" fmla="*/ 25 w 49"/>
                <a:gd name="T9" fmla="*/ 16 h 20"/>
                <a:gd name="T10" fmla="*/ 33 w 49"/>
                <a:gd name="T11" fmla="*/ 12 h 20"/>
                <a:gd name="T12" fmla="*/ 37 w 49"/>
                <a:gd name="T13" fmla="*/ 12 h 20"/>
                <a:gd name="T14" fmla="*/ 45 w 49"/>
                <a:gd name="T15" fmla="*/ 8 h 20"/>
                <a:gd name="T16" fmla="*/ 49 w 49"/>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20"/>
                <a:gd name="T29" fmla="*/ 49 w 49"/>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20">
                  <a:moveTo>
                    <a:pt x="0" y="20"/>
                  </a:moveTo>
                  <a:lnTo>
                    <a:pt x="8" y="20"/>
                  </a:lnTo>
                  <a:lnTo>
                    <a:pt x="13" y="20"/>
                  </a:lnTo>
                  <a:lnTo>
                    <a:pt x="21" y="16"/>
                  </a:lnTo>
                  <a:lnTo>
                    <a:pt x="25" y="16"/>
                  </a:lnTo>
                  <a:lnTo>
                    <a:pt x="33" y="12"/>
                  </a:lnTo>
                  <a:lnTo>
                    <a:pt x="37" y="12"/>
                  </a:lnTo>
                  <a:lnTo>
                    <a:pt x="45" y="8"/>
                  </a:lnTo>
                  <a:lnTo>
                    <a:pt x="49" y="0"/>
                  </a:lnTo>
                </a:path>
              </a:pathLst>
            </a:custGeom>
            <a:noFill/>
            <a:ln w="0">
              <a:solidFill>
                <a:srgbClr val="C96623"/>
              </a:solidFill>
              <a:round/>
              <a:headEnd/>
              <a:tailEnd/>
            </a:ln>
          </p:spPr>
          <p:txBody>
            <a:bodyPr/>
            <a:lstStyle/>
            <a:p>
              <a:endParaRPr lang="tr-TR"/>
            </a:p>
          </p:txBody>
        </p:sp>
        <p:sp>
          <p:nvSpPr>
            <p:cNvPr id="43047" name="Freeform 35"/>
            <p:cNvSpPr>
              <a:spLocks/>
            </p:cNvSpPr>
            <p:nvPr/>
          </p:nvSpPr>
          <p:spPr bwMode="auto">
            <a:xfrm>
              <a:off x="4912" y="529"/>
              <a:ext cx="90" cy="33"/>
            </a:xfrm>
            <a:custGeom>
              <a:avLst/>
              <a:gdLst>
                <a:gd name="T0" fmla="*/ 90 w 90"/>
                <a:gd name="T1" fmla="*/ 0 h 33"/>
                <a:gd name="T2" fmla="*/ 20 w 90"/>
                <a:gd name="T3" fmla="*/ 0 h 33"/>
                <a:gd name="T4" fmla="*/ 4 w 90"/>
                <a:gd name="T5" fmla="*/ 17 h 33"/>
                <a:gd name="T6" fmla="*/ 4 w 90"/>
                <a:gd name="T7" fmla="*/ 17 h 33"/>
                <a:gd name="T8" fmla="*/ 0 w 90"/>
                <a:gd name="T9" fmla="*/ 17 h 33"/>
                <a:gd name="T10" fmla="*/ 0 w 90"/>
                <a:gd name="T11" fmla="*/ 17 h 33"/>
                <a:gd name="T12" fmla="*/ 0 w 90"/>
                <a:gd name="T13" fmla="*/ 17 h 33"/>
                <a:gd name="T14" fmla="*/ 0 w 90"/>
                <a:gd name="T15" fmla="*/ 21 h 33"/>
                <a:gd name="T16" fmla="*/ 0 w 90"/>
                <a:gd name="T17" fmla="*/ 21 h 33"/>
                <a:gd name="T18" fmla="*/ 4 w 90"/>
                <a:gd name="T19" fmla="*/ 21 h 33"/>
                <a:gd name="T20" fmla="*/ 4 w 90"/>
                <a:gd name="T21" fmla="*/ 21 h 33"/>
                <a:gd name="T22" fmla="*/ 8 w 90"/>
                <a:gd name="T23" fmla="*/ 21 h 33"/>
                <a:gd name="T24" fmla="*/ 8 w 90"/>
                <a:gd name="T25" fmla="*/ 21 h 33"/>
                <a:gd name="T26" fmla="*/ 12 w 90"/>
                <a:gd name="T27" fmla="*/ 25 h 33"/>
                <a:gd name="T28" fmla="*/ 20 w 90"/>
                <a:gd name="T29" fmla="*/ 29 h 33"/>
                <a:gd name="T30" fmla="*/ 25 w 90"/>
                <a:gd name="T31" fmla="*/ 33 h 33"/>
                <a:gd name="T32" fmla="*/ 37 w 90"/>
                <a:gd name="T33" fmla="*/ 33 h 33"/>
                <a:gd name="T34" fmla="*/ 41 w 90"/>
                <a:gd name="T35" fmla="*/ 33 h 33"/>
                <a:gd name="T36" fmla="*/ 49 w 90"/>
                <a:gd name="T37" fmla="*/ 33 h 33"/>
                <a:gd name="T38" fmla="*/ 57 w 90"/>
                <a:gd name="T39" fmla="*/ 33 h 33"/>
                <a:gd name="T40" fmla="*/ 61 w 90"/>
                <a:gd name="T41" fmla="*/ 33 h 33"/>
                <a:gd name="T42" fmla="*/ 70 w 90"/>
                <a:gd name="T43" fmla="*/ 33 h 33"/>
                <a:gd name="T44" fmla="*/ 74 w 90"/>
                <a:gd name="T45" fmla="*/ 29 h 33"/>
                <a:gd name="T46" fmla="*/ 82 w 90"/>
                <a:gd name="T47" fmla="*/ 25 h 33"/>
                <a:gd name="T48" fmla="*/ 86 w 90"/>
                <a:gd name="T49" fmla="*/ 21 h 33"/>
                <a:gd name="T50" fmla="*/ 90 w 90"/>
                <a:gd name="T51" fmla="*/ 0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
                <a:gd name="T79" fmla="*/ 0 h 33"/>
                <a:gd name="T80" fmla="*/ 90 w 90"/>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 h="33">
                  <a:moveTo>
                    <a:pt x="90" y="0"/>
                  </a:moveTo>
                  <a:lnTo>
                    <a:pt x="20" y="0"/>
                  </a:lnTo>
                  <a:lnTo>
                    <a:pt x="4" y="17"/>
                  </a:lnTo>
                  <a:lnTo>
                    <a:pt x="0" y="17"/>
                  </a:lnTo>
                  <a:lnTo>
                    <a:pt x="0" y="21"/>
                  </a:lnTo>
                  <a:lnTo>
                    <a:pt x="4" y="21"/>
                  </a:lnTo>
                  <a:lnTo>
                    <a:pt x="8" y="21"/>
                  </a:lnTo>
                  <a:lnTo>
                    <a:pt x="12" y="25"/>
                  </a:lnTo>
                  <a:lnTo>
                    <a:pt x="20" y="29"/>
                  </a:lnTo>
                  <a:lnTo>
                    <a:pt x="25" y="33"/>
                  </a:lnTo>
                  <a:lnTo>
                    <a:pt x="37" y="33"/>
                  </a:lnTo>
                  <a:lnTo>
                    <a:pt x="41" y="33"/>
                  </a:lnTo>
                  <a:lnTo>
                    <a:pt x="49" y="33"/>
                  </a:lnTo>
                  <a:lnTo>
                    <a:pt x="57" y="33"/>
                  </a:lnTo>
                  <a:lnTo>
                    <a:pt x="61" y="33"/>
                  </a:lnTo>
                  <a:lnTo>
                    <a:pt x="70" y="33"/>
                  </a:lnTo>
                  <a:lnTo>
                    <a:pt x="74" y="29"/>
                  </a:lnTo>
                  <a:lnTo>
                    <a:pt x="82" y="25"/>
                  </a:lnTo>
                  <a:lnTo>
                    <a:pt x="86" y="21"/>
                  </a:lnTo>
                  <a:lnTo>
                    <a:pt x="90" y="0"/>
                  </a:lnTo>
                  <a:close/>
                </a:path>
              </a:pathLst>
            </a:custGeom>
            <a:solidFill>
              <a:srgbClr val="FFFFFF"/>
            </a:solidFill>
            <a:ln w="9525">
              <a:noFill/>
              <a:round/>
              <a:headEnd/>
              <a:tailEnd/>
            </a:ln>
          </p:spPr>
          <p:txBody>
            <a:bodyPr/>
            <a:lstStyle/>
            <a:p>
              <a:endParaRPr lang="tr-TR"/>
            </a:p>
          </p:txBody>
        </p:sp>
        <p:sp>
          <p:nvSpPr>
            <p:cNvPr id="43048" name="Freeform 36"/>
            <p:cNvSpPr>
              <a:spLocks/>
            </p:cNvSpPr>
            <p:nvPr/>
          </p:nvSpPr>
          <p:spPr bwMode="auto">
            <a:xfrm>
              <a:off x="4912" y="529"/>
              <a:ext cx="90" cy="33"/>
            </a:xfrm>
            <a:custGeom>
              <a:avLst/>
              <a:gdLst>
                <a:gd name="T0" fmla="*/ 90 w 90"/>
                <a:gd name="T1" fmla="*/ 0 h 33"/>
                <a:gd name="T2" fmla="*/ 20 w 90"/>
                <a:gd name="T3" fmla="*/ 0 h 33"/>
                <a:gd name="T4" fmla="*/ 4 w 90"/>
                <a:gd name="T5" fmla="*/ 17 h 33"/>
                <a:gd name="T6" fmla="*/ 4 w 90"/>
                <a:gd name="T7" fmla="*/ 17 h 33"/>
                <a:gd name="T8" fmla="*/ 0 w 90"/>
                <a:gd name="T9" fmla="*/ 17 h 33"/>
                <a:gd name="T10" fmla="*/ 0 w 90"/>
                <a:gd name="T11" fmla="*/ 17 h 33"/>
                <a:gd name="T12" fmla="*/ 0 w 90"/>
                <a:gd name="T13" fmla="*/ 17 h 33"/>
                <a:gd name="T14" fmla="*/ 0 w 90"/>
                <a:gd name="T15" fmla="*/ 21 h 33"/>
                <a:gd name="T16" fmla="*/ 0 w 90"/>
                <a:gd name="T17" fmla="*/ 21 h 33"/>
                <a:gd name="T18" fmla="*/ 4 w 90"/>
                <a:gd name="T19" fmla="*/ 21 h 33"/>
                <a:gd name="T20" fmla="*/ 4 w 90"/>
                <a:gd name="T21" fmla="*/ 21 h 33"/>
                <a:gd name="T22" fmla="*/ 8 w 90"/>
                <a:gd name="T23" fmla="*/ 21 h 33"/>
                <a:gd name="T24" fmla="*/ 8 w 90"/>
                <a:gd name="T25" fmla="*/ 21 h 33"/>
                <a:gd name="T26" fmla="*/ 12 w 90"/>
                <a:gd name="T27" fmla="*/ 25 h 33"/>
                <a:gd name="T28" fmla="*/ 20 w 90"/>
                <a:gd name="T29" fmla="*/ 29 h 33"/>
                <a:gd name="T30" fmla="*/ 25 w 90"/>
                <a:gd name="T31" fmla="*/ 33 h 33"/>
                <a:gd name="T32" fmla="*/ 37 w 90"/>
                <a:gd name="T33" fmla="*/ 33 h 33"/>
                <a:gd name="T34" fmla="*/ 41 w 90"/>
                <a:gd name="T35" fmla="*/ 33 h 33"/>
                <a:gd name="T36" fmla="*/ 49 w 90"/>
                <a:gd name="T37" fmla="*/ 33 h 33"/>
                <a:gd name="T38" fmla="*/ 57 w 90"/>
                <a:gd name="T39" fmla="*/ 33 h 33"/>
                <a:gd name="T40" fmla="*/ 61 w 90"/>
                <a:gd name="T41" fmla="*/ 33 h 33"/>
                <a:gd name="T42" fmla="*/ 70 w 90"/>
                <a:gd name="T43" fmla="*/ 33 h 33"/>
                <a:gd name="T44" fmla="*/ 74 w 90"/>
                <a:gd name="T45" fmla="*/ 29 h 33"/>
                <a:gd name="T46" fmla="*/ 82 w 90"/>
                <a:gd name="T47" fmla="*/ 25 h 33"/>
                <a:gd name="T48" fmla="*/ 86 w 90"/>
                <a:gd name="T49" fmla="*/ 21 h 33"/>
                <a:gd name="T50" fmla="*/ 90 w 90"/>
                <a:gd name="T51" fmla="*/ 0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
                <a:gd name="T79" fmla="*/ 0 h 33"/>
                <a:gd name="T80" fmla="*/ 90 w 90"/>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 h="33">
                  <a:moveTo>
                    <a:pt x="90" y="0"/>
                  </a:moveTo>
                  <a:lnTo>
                    <a:pt x="20" y="0"/>
                  </a:lnTo>
                  <a:lnTo>
                    <a:pt x="4" y="17"/>
                  </a:lnTo>
                  <a:lnTo>
                    <a:pt x="0" y="17"/>
                  </a:lnTo>
                  <a:lnTo>
                    <a:pt x="0" y="21"/>
                  </a:lnTo>
                  <a:lnTo>
                    <a:pt x="4" y="21"/>
                  </a:lnTo>
                  <a:lnTo>
                    <a:pt x="8" y="21"/>
                  </a:lnTo>
                  <a:lnTo>
                    <a:pt x="12" y="25"/>
                  </a:lnTo>
                  <a:lnTo>
                    <a:pt x="20" y="29"/>
                  </a:lnTo>
                  <a:lnTo>
                    <a:pt x="25" y="33"/>
                  </a:lnTo>
                  <a:lnTo>
                    <a:pt x="37" y="33"/>
                  </a:lnTo>
                  <a:lnTo>
                    <a:pt x="41" y="33"/>
                  </a:lnTo>
                  <a:lnTo>
                    <a:pt x="49" y="33"/>
                  </a:lnTo>
                  <a:lnTo>
                    <a:pt x="57" y="33"/>
                  </a:lnTo>
                  <a:lnTo>
                    <a:pt x="61" y="33"/>
                  </a:lnTo>
                  <a:lnTo>
                    <a:pt x="70" y="33"/>
                  </a:lnTo>
                  <a:lnTo>
                    <a:pt x="74" y="29"/>
                  </a:lnTo>
                  <a:lnTo>
                    <a:pt x="82" y="25"/>
                  </a:lnTo>
                  <a:lnTo>
                    <a:pt x="86" y="21"/>
                  </a:lnTo>
                  <a:lnTo>
                    <a:pt x="90" y="0"/>
                  </a:lnTo>
                </a:path>
              </a:pathLst>
            </a:custGeom>
            <a:noFill/>
            <a:ln w="0">
              <a:solidFill>
                <a:srgbClr val="000000"/>
              </a:solidFill>
              <a:round/>
              <a:headEnd/>
              <a:tailEnd/>
            </a:ln>
          </p:spPr>
          <p:txBody>
            <a:bodyPr/>
            <a:lstStyle/>
            <a:p>
              <a:endParaRPr lang="tr-TR"/>
            </a:p>
          </p:txBody>
        </p:sp>
        <p:sp>
          <p:nvSpPr>
            <p:cNvPr id="43049" name="Freeform 37"/>
            <p:cNvSpPr>
              <a:spLocks/>
            </p:cNvSpPr>
            <p:nvPr/>
          </p:nvSpPr>
          <p:spPr bwMode="auto">
            <a:xfrm>
              <a:off x="4916" y="517"/>
              <a:ext cx="103" cy="37"/>
            </a:xfrm>
            <a:custGeom>
              <a:avLst/>
              <a:gdLst>
                <a:gd name="T0" fmla="*/ 25 w 103"/>
                <a:gd name="T1" fmla="*/ 16 h 37"/>
                <a:gd name="T2" fmla="*/ 21 w 103"/>
                <a:gd name="T3" fmla="*/ 16 h 37"/>
                <a:gd name="T4" fmla="*/ 12 w 103"/>
                <a:gd name="T5" fmla="*/ 20 h 37"/>
                <a:gd name="T6" fmla="*/ 8 w 103"/>
                <a:gd name="T7" fmla="*/ 20 h 37"/>
                <a:gd name="T8" fmla="*/ 4 w 103"/>
                <a:gd name="T9" fmla="*/ 25 h 37"/>
                <a:gd name="T10" fmla="*/ 0 w 103"/>
                <a:gd name="T11" fmla="*/ 25 h 37"/>
                <a:gd name="T12" fmla="*/ 0 w 103"/>
                <a:gd name="T13" fmla="*/ 25 h 37"/>
                <a:gd name="T14" fmla="*/ 4 w 103"/>
                <a:gd name="T15" fmla="*/ 25 h 37"/>
                <a:gd name="T16" fmla="*/ 8 w 103"/>
                <a:gd name="T17" fmla="*/ 20 h 37"/>
                <a:gd name="T18" fmla="*/ 12 w 103"/>
                <a:gd name="T19" fmla="*/ 16 h 37"/>
                <a:gd name="T20" fmla="*/ 21 w 103"/>
                <a:gd name="T21" fmla="*/ 12 h 37"/>
                <a:gd name="T22" fmla="*/ 25 w 103"/>
                <a:gd name="T23" fmla="*/ 8 h 37"/>
                <a:gd name="T24" fmla="*/ 33 w 103"/>
                <a:gd name="T25" fmla="*/ 4 h 37"/>
                <a:gd name="T26" fmla="*/ 37 w 103"/>
                <a:gd name="T27" fmla="*/ 4 h 37"/>
                <a:gd name="T28" fmla="*/ 45 w 103"/>
                <a:gd name="T29" fmla="*/ 4 h 37"/>
                <a:gd name="T30" fmla="*/ 49 w 103"/>
                <a:gd name="T31" fmla="*/ 0 h 37"/>
                <a:gd name="T32" fmla="*/ 57 w 103"/>
                <a:gd name="T33" fmla="*/ 4 h 37"/>
                <a:gd name="T34" fmla="*/ 62 w 103"/>
                <a:gd name="T35" fmla="*/ 4 h 37"/>
                <a:gd name="T36" fmla="*/ 70 w 103"/>
                <a:gd name="T37" fmla="*/ 4 h 37"/>
                <a:gd name="T38" fmla="*/ 78 w 103"/>
                <a:gd name="T39" fmla="*/ 8 h 37"/>
                <a:gd name="T40" fmla="*/ 82 w 103"/>
                <a:gd name="T41" fmla="*/ 12 h 37"/>
                <a:gd name="T42" fmla="*/ 90 w 103"/>
                <a:gd name="T43" fmla="*/ 12 h 37"/>
                <a:gd name="T44" fmla="*/ 94 w 103"/>
                <a:gd name="T45" fmla="*/ 16 h 37"/>
                <a:gd name="T46" fmla="*/ 98 w 103"/>
                <a:gd name="T47" fmla="*/ 20 h 37"/>
                <a:gd name="T48" fmla="*/ 103 w 103"/>
                <a:gd name="T49" fmla="*/ 25 h 37"/>
                <a:gd name="T50" fmla="*/ 103 w 103"/>
                <a:gd name="T51" fmla="*/ 25 h 37"/>
                <a:gd name="T52" fmla="*/ 98 w 103"/>
                <a:gd name="T53" fmla="*/ 37 h 37"/>
                <a:gd name="T54" fmla="*/ 94 w 103"/>
                <a:gd name="T55" fmla="*/ 33 h 37"/>
                <a:gd name="T56" fmla="*/ 82 w 103"/>
                <a:gd name="T57" fmla="*/ 33 h 37"/>
                <a:gd name="T58" fmla="*/ 82 w 103"/>
                <a:gd name="T59" fmla="*/ 29 h 37"/>
                <a:gd name="T60" fmla="*/ 82 w 103"/>
                <a:gd name="T61" fmla="*/ 25 h 37"/>
                <a:gd name="T62" fmla="*/ 82 w 103"/>
                <a:gd name="T63" fmla="*/ 25 h 37"/>
                <a:gd name="T64" fmla="*/ 78 w 103"/>
                <a:gd name="T65" fmla="*/ 20 h 37"/>
                <a:gd name="T66" fmla="*/ 74 w 103"/>
                <a:gd name="T67" fmla="*/ 16 h 37"/>
                <a:gd name="T68" fmla="*/ 74 w 103"/>
                <a:gd name="T69" fmla="*/ 16 h 37"/>
                <a:gd name="T70" fmla="*/ 70 w 103"/>
                <a:gd name="T71" fmla="*/ 16 h 37"/>
                <a:gd name="T72" fmla="*/ 70 w 103"/>
                <a:gd name="T73" fmla="*/ 16 h 37"/>
                <a:gd name="T74" fmla="*/ 70 w 103"/>
                <a:gd name="T75" fmla="*/ 16 h 37"/>
                <a:gd name="T76" fmla="*/ 70 w 103"/>
                <a:gd name="T77" fmla="*/ 20 h 37"/>
                <a:gd name="T78" fmla="*/ 70 w 103"/>
                <a:gd name="T79" fmla="*/ 25 h 37"/>
                <a:gd name="T80" fmla="*/ 66 w 103"/>
                <a:gd name="T81" fmla="*/ 29 h 37"/>
                <a:gd name="T82" fmla="*/ 66 w 103"/>
                <a:gd name="T83" fmla="*/ 33 h 37"/>
                <a:gd name="T84" fmla="*/ 62 w 103"/>
                <a:gd name="T85" fmla="*/ 33 h 37"/>
                <a:gd name="T86" fmla="*/ 57 w 103"/>
                <a:gd name="T87" fmla="*/ 37 h 37"/>
                <a:gd name="T88" fmla="*/ 57 w 103"/>
                <a:gd name="T89" fmla="*/ 37 h 37"/>
                <a:gd name="T90" fmla="*/ 53 w 103"/>
                <a:gd name="T91" fmla="*/ 37 h 37"/>
                <a:gd name="T92" fmla="*/ 49 w 103"/>
                <a:gd name="T93" fmla="*/ 37 h 37"/>
                <a:gd name="T94" fmla="*/ 45 w 103"/>
                <a:gd name="T95" fmla="*/ 37 h 37"/>
                <a:gd name="T96" fmla="*/ 45 w 103"/>
                <a:gd name="T97" fmla="*/ 37 h 37"/>
                <a:gd name="T98" fmla="*/ 41 w 103"/>
                <a:gd name="T99" fmla="*/ 37 h 37"/>
                <a:gd name="T100" fmla="*/ 37 w 103"/>
                <a:gd name="T101" fmla="*/ 37 h 37"/>
                <a:gd name="T102" fmla="*/ 33 w 103"/>
                <a:gd name="T103" fmla="*/ 37 h 37"/>
                <a:gd name="T104" fmla="*/ 33 w 103"/>
                <a:gd name="T105" fmla="*/ 33 h 37"/>
                <a:gd name="T106" fmla="*/ 29 w 103"/>
                <a:gd name="T107" fmla="*/ 33 h 37"/>
                <a:gd name="T108" fmla="*/ 25 w 103"/>
                <a:gd name="T109" fmla="*/ 29 h 37"/>
                <a:gd name="T110" fmla="*/ 25 w 103"/>
                <a:gd name="T111" fmla="*/ 25 h 37"/>
                <a:gd name="T112" fmla="*/ 25 w 103"/>
                <a:gd name="T113" fmla="*/ 20 h 37"/>
                <a:gd name="T114" fmla="*/ 25 w 103"/>
                <a:gd name="T115" fmla="*/ 16 h 37"/>
                <a:gd name="T116" fmla="*/ 25 w 103"/>
                <a:gd name="T117" fmla="*/ 16 h 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3"/>
                <a:gd name="T178" fmla="*/ 0 h 37"/>
                <a:gd name="T179" fmla="*/ 103 w 103"/>
                <a:gd name="T180" fmla="*/ 37 h 3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3" h="37">
                  <a:moveTo>
                    <a:pt x="25" y="16"/>
                  </a:moveTo>
                  <a:lnTo>
                    <a:pt x="21" y="16"/>
                  </a:lnTo>
                  <a:lnTo>
                    <a:pt x="12" y="20"/>
                  </a:lnTo>
                  <a:lnTo>
                    <a:pt x="8" y="20"/>
                  </a:lnTo>
                  <a:lnTo>
                    <a:pt x="4" y="25"/>
                  </a:lnTo>
                  <a:lnTo>
                    <a:pt x="0" y="25"/>
                  </a:lnTo>
                  <a:lnTo>
                    <a:pt x="4" y="25"/>
                  </a:lnTo>
                  <a:lnTo>
                    <a:pt x="8" y="20"/>
                  </a:lnTo>
                  <a:lnTo>
                    <a:pt x="12" y="16"/>
                  </a:lnTo>
                  <a:lnTo>
                    <a:pt x="21" y="12"/>
                  </a:lnTo>
                  <a:lnTo>
                    <a:pt x="25" y="8"/>
                  </a:lnTo>
                  <a:lnTo>
                    <a:pt x="33" y="4"/>
                  </a:lnTo>
                  <a:lnTo>
                    <a:pt x="37" y="4"/>
                  </a:lnTo>
                  <a:lnTo>
                    <a:pt x="45" y="4"/>
                  </a:lnTo>
                  <a:lnTo>
                    <a:pt x="49" y="0"/>
                  </a:lnTo>
                  <a:lnTo>
                    <a:pt x="57" y="4"/>
                  </a:lnTo>
                  <a:lnTo>
                    <a:pt x="62" y="4"/>
                  </a:lnTo>
                  <a:lnTo>
                    <a:pt x="70" y="4"/>
                  </a:lnTo>
                  <a:lnTo>
                    <a:pt x="78" y="8"/>
                  </a:lnTo>
                  <a:lnTo>
                    <a:pt x="82" y="12"/>
                  </a:lnTo>
                  <a:lnTo>
                    <a:pt x="90" y="12"/>
                  </a:lnTo>
                  <a:lnTo>
                    <a:pt x="94" y="16"/>
                  </a:lnTo>
                  <a:lnTo>
                    <a:pt x="98" y="20"/>
                  </a:lnTo>
                  <a:lnTo>
                    <a:pt x="103" y="25"/>
                  </a:lnTo>
                  <a:lnTo>
                    <a:pt x="98" y="37"/>
                  </a:lnTo>
                  <a:lnTo>
                    <a:pt x="94" y="33"/>
                  </a:lnTo>
                  <a:lnTo>
                    <a:pt x="82" y="33"/>
                  </a:lnTo>
                  <a:lnTo>
                    <a:pt x="82" y="29"/>
                  </a:lnTo>
                  <a:lnTo>
                    <a:pt x="82" y="25"/>
                  </a:lnTo>
                  <a:lnTo>
                    <a:pt x="78" y="20"/>
                  </a:lnTo>
                  <a:lnTo>
                    <a:pt x="74" y="16"/>
                  </a:lnTo>
                  <a:lnTo>
                    <a:pt x="70" y="16"/>
                  </a:lnTo>
                  <a:lnTo>
                    <a:pt x="70" y="20"/>
                  </a:lnTo>
                  <a:lnTo>
                    <a:pt x="70" y="25"/>
                  </a:lnTo>
                  <a:lnTo>
                    <a:pt x="66" y="29"/>
                  </a:lnTo>
                  <a:lnTo>
                    <a:pt x="66" y="33"/>
                  </a:lnTo>
                  <a:lnTo>
                    <a:pt x="62" y="33"/>
                  </a:lnTo>
                  <a:lnTo>
                    <a:pt x="57" y="37"/>
                  </a:lnTo>
                  <a:lnTo>
                    <a:pt x="53" y="37"/>
                  </a:lnTo>
                  <a:lnTo>
                    <a:pt x="49" y="37"/>
                  </a:lnTo>
                  <a:lnTo>
                    <a:pt x="45" y="37"/>
                  </a:lnTo>
                  <a:lnTo>
                    <a:pt x="41" y="37"/>
                  </a:lnTo>
                  <a:lnTo>
                    <a:pt x="37" y="37"/>
                  </a:lnTo>
                  <a:lnTo>
                    <a:pt x="33" y="37"/>
                  </a:lnTo>
                  <a:lnTo>
                    <a:pt x="33" y="33"/>
                  </a:lnTo>
                  <a:lnTo>
                    <a:pt x="29" y="33"/>
                  </a:lnTo>
                  <a:lnTo>
                    <a:pt x="25" y="29"/>
                  </a:lnTo>
                  <a:lnTo>
                    <a:pt x="25" y="25"/>
                  </a:lnTo>
                  <a:lnTo>
                    <a:pt x="25" y="20"/>
                  </a:lnTo>
                  <a:lnTo>
                    <a:pt x="25" y="16"/>
                  </a:lnTo>
                  <a:close/>
                </a:path>
              </a:pathLst>
            </a:custGeom>
            <a:solidFill>
              <a:srgbClr val="000000"/>
            </a:solidFill>
            <a:ln w="9525">
              <a:noFill/>
              <a:round/>
              <a:headEnd/>
              <a:tailEnd/>
            </a:ln>
          </p:spPr>
          <p:txBody>
            <a:bodyPr/>
            <a:lstStyle/>
            <a:p>
              <a:endParaRPr lang="tr-TR"/>
            </a:p>
          </p:txBody>
        </p:sp>
        <p:sp>
          <p:nvSpPr>
            <p:cNvPr id="43050" name="Freeform 38"/>
            <p:cNvSpPr>
              <a:spLocks/>
            </p:cNvSpPr>
            <p:nvPr/>
          </p:nvSpPr>
          <p:spPr bwMode="auto">
            <a:xfrm>
              <a:off x="4916" y="517"/>
              <a:ext cx="103" cy="37"/>
            </a:xfrm>
            <a:custGeom>
              <a:avLst/>
              <a:gdLst>
                <a:gd name="T0" fmla="*/ 25 w 103"/>
                <a:gd name="T1" fmla="*/ 16 h 37"/>
                <a:gd name="T2" fmla="*/ 21 w 103"/>
                <a:gd name="T3" fmla="*/ 16 h 37"/>
                <a:gd name="T4" fmla="*/ 12 w 103"/>
                <a:gd name="T5" fmla="*/ 20 h 37"/>
                <a:gd name="T6" fmla="*/ 8 w 103"/>
                <a:gd name="T7" fmla="*/ 20 h 37"/>
                <a:gd name="T8" fmla="*/ 4 w 103"/>
                <a:gd name="T9" fmla="*/ 25 h 37"/>
                <a:gd name="T10" fmla="*/ 0 w 103"/>
                <a:gd name="T11" fmla="*/ 25 h 37"/>
                <a:gd name="T12" fmla="*/ 0 w 103"/>
                <a:gd name="T13" fmla="*/ 25 h 37"/>
                <a:gd name="T14" fmla="*/ 4 w 103"/>
                <a:gd name="T15" fmla="*/ 25 h 37"/>
                <a:gd name="T16" fmla="*/ 8 w 103"/>
                <a:gd name="T17" fmla="*/ 20 h 37"/>
                <a:gd name="T18" fmla="*/ 12 w 103"/>
                <a:gd name="T19" fmla="*/ 16 h 37"/>
                <a:gd name="T20" fmla="*/ 21 w 103"/>
                <a:gd name="T21" fmla="*/ 12 h 37"/>
                <a:gd name="T22" fmla="*/ 25 w 103"/>
                <a:gd name="T23" fmla="*/ 8 h 37"/>
                <a:gd name="T24" fmla="*/ 33 w 103"/>
                <a:gd name="T25" fmla="*/ 4 h 37"/>
                <a:gd name="T26" fmla="*/ 37 w 103"/>
                <a:gd name="T27" fmla="*/ 4 h 37"/>
                <a:gd name="T28" fmla="*/ 45 w 103"/>
                <a:gd name="T29" fmla="*/ 4 h 37"/>
                <a:gd name="T30" fmla="*/ 49 w 103"/>
                <a:gd name="T31" fmla="*/ 0 h 37"/>
                <a:gd name="T32" fmla="*/ 57 w 103"/>
                <a:gd name="T33" fmla="*/ 4 h 37"/>
                <a:gd name="T34" fmla="*/ 62 w 103"/>
                <a:gd name="T35" fmla="*/ 4 h 37"/>
                <a:gd name="T36" fmla="*/ 70 w 103"/>
                <a:gd name="T37" fmla="*/ 4 h 37"/>
                <a:gd name="T38" fmla="*/ 78 w 103"/>
                <a:gd name="T39" fmla="*/ 8 h 37"/>
                <a:gd name="T40" fmla="*/ 82 w 103"/>
                <a:gd name="T41" fmla="*/ 12 h 37"/>
                <a:gd name="T42" fmla="*/ 90 w 103"/>
                <a:gd name="T43" fmla="*/ 12 h 37"/>
                <a:gd name="T44" fmla="*/ 94 w 103"/>
                <a:gd name="T45" fmla="*/ 16 h 37"/>
                <a:gd name="T46" fmla="*/ 98 w 103"/>
                <a:gd name="T47" fmla="*/ 20 h 37"/>
                <a:gd name="T48" fmla="*/ 103 w 103"/>
                <a:gd name="T49" fmla="*/ 25 h 37"/>
                <a:gd name="T50" fmla="*/ 103 w 103"/>
                <a:gd name="T51" fmla="*/ 25 h 37"/>
                <a:gd name="T52" fmla="*/ 98 w 103"/>
                <a:gd name="T53" fmla="*/ 37 h 37"/>
                <a:gd name="T54" fmla="*/ 94 w 103"/>
                <a:gd name="T55" fmla="*/ 33 h 37"/>
                <a:gd name="T56" fmla="*/ 82 w 103"/>
                <a:gd name="T57" fmla="*/ 33 h 37"/>
                <a:gd name="T58" fmla="*/ 82 w 103"/>
                <a:gd name="T59" fmla="*/ 29 h 37"/>
                <a:gd name="T60" fmla="*/ 82 w 103"/>
                <a:gd name="T61" fmla="*/ 25 h 37"/>
                <a:gd name="T62" fmla="*/ 82 w 103"/>
                <a:gd name="T63" fmla="*/ 25 h 37"/>
                <a:gd name="T64" fmla="*/ 78 w 103"/>
                <a:gd name="T65" fmla="*/ 20 h 37"/>
                <a:gd name="T66" fmla="*/ 74 w 103"/>
                <a:gd name="T67" fmla="*/ 16 h 37"/>
                <a:gd name="T68" fmla="*/ 74 w 103"/>
                <a:gd name="T69" fmla="*/ 16 h 37"/>
                <a:gd name="T70" fmla="*/ 70 w 103"/>
                <a:gd name="T71" fmla="*/ 16 h 37"/>
                <a:gd name="T72" fmla="*/ 70 w 103"/>
                <a:gd name="T73" fmla="*/ 16 h 37"/>
                <a:gd name="T74" fmla="*/ 70 w 103"/>
                <a:gd name="T75" fmla="*/ 16 h 37"/>
                <a:gd name="T76" fmla="*/ 70 w 103"/>
                <a:gd name="T77" fmla="*/ 20 h 37"/>
                <a:gd name="T78" fmla="*/ 70 w 103"/>
                <a:gd name="T79" fmla="*/ 25 h 37"/>
                <a:gd name="T80" fmla="*/ 66 w 103"/>
                <a:gd name="T81" fmla="*/ 29 h 37"/>
                <a:gd name="T82" fmla="*/ 66 w 103"/>
                <a:gd name="T83" fmla="*/ 33 h 37"/>
                <a:gd name="T84" fmla="*/ 62 w 103"/>
                <a:gd name="T85" fmla="*/ 33 h 37"/>
                <a:gd name="T86" fmla="*/ 57 w 103"/>
                <a:gd name="T87" fmla="*/ 37 h 37"/>
                <a:gd name="T88" fmla="*/ 57 w 103"/>
                <a:gd name="T89" fmla="*/ 37 h 37"/>
                <a:gd name="T90" fmla="*/ 53 w 103"/>
                <a:gd name="T91" fmla="*/ 37 h 37"/>
                <a:gd name="T92" fmla="*/ 49 w 103"/>
                <a:gd name="T93" fmla="*/ 37 h 37"/>
                <a:gd name="T94" fmla="*/ 45 w 103"/>
                <a:gd name="T95" fmla="*/ 37 h 37"/>
                <a:gd name="T96" fmla="*/ 45 w 103"/>
                <a:gd name="T97" fmla="*/ 37 h 37"/>
                <a:gd name="T98" fmla="*/ 41 w 103"/>
                <a:gd name="T99" fmla="*/ 37 h 37"/>
                <a:gd name="T100" fmla="*/ 37 w 103"/>
                <a:gd name="T101" fmla="*/ 37 h 37"/>
                <a:gd name="T102" fmla="*/ 33 w 103"/>
                <a:gd name="T103" fmla="*/ 37 h 37"/>
                <a:gd name="T104" fmla="*/ 33 w 103"/>
                <a:gd name="T105" fmla="*/ 33 h 37"/>
                <a:gd name="T106" fmla="*/ 29 w 103"/>
                <a:gd name="T107" fmla="*/ 33 h 37"/>
                <a:gd name="T108" fmla="*/ 25 w 103"/>
                <a:gd name="T109" fmla="*/ 29 h 37"/>
                <a:gd name="T110" fmla="*/ 25 w 103"/>
                <a:gd name="T111" fmla="*/ 25 h 37"/>
                <a:gd name="T112" fmla="*/ 25 w 103"/>
                <a:gd name="T113" fmla="*/ 20 h 37"/>
                <a:gd name="T114" fmla="*/ 25 w 103"/>
                <a:gd name="T115" fmla="*/ 16 h 37"/>
                <a:gd name="T116" fmla="*/ 25 w 103"/>
                <a:gd name="T117" fmla="*/ 16 h 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3"/>
                <a:gd name="T178" fmla="*/ 0 h 37"/>
                <a:gd name="T179" fmla="*/ 103 w 103"/>
                <a:gd name="T180" fmla="*/ 37 h 3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3" h="37">
                  <a:moveTo>
                    <a:pt x="25" y="16"/>
                  </a:moveTo>
                  <a:lnTo>
                    <a:pt x="21" y="16"/>
                  </a:lnTo>
                  <a:lnTo>
                    <a:pt x="12" y="20"/>
                  </a:lnTo>
                  <a:lnTo>
                    <a:pt x="8" y="20"/>
                  </a:lnTo>
                  <a:lnTo>
                    <a:pt x="4" y="25"/>
                  </a:lnTo>
                  <a:lnTo>
                    <a:pt x="0" y="25"/>
                  </a:lnTo>
                  <a:lnTo>
                    <a:pt x="4" y="25"/>
                  </a:lnTo>
                  <a:lnTo>
                    <a:pt x="8" y="20"/>
                  </a:lnTo>
                  <a:lnTo>
                    <a:pt x="12" y="16"/>
                  </a:lnTo>
                  <a:lnTo>
                    <a:pt x="21" y="12"/>
                  </a:lnTo>
                  <a:lnTo>
                    <a:pt x="25" y="8"/>
                  </a:lnTo>
                  <a:lnTo>
                    <a:pt x="33" y="4"/>
                  </a:lnTo>
                  <a:lnTo>
                    <a:pt x="37" y="4"/>
                  </a:lnTo>
                  <a:lnTo>
                    <a:pt x="45" y="4"/>
                  </a:lnTo>
                  <a:lnTo>
                    <a:pt x="49" y="0"/>
                  </a:lnTo>
                  <a:lnTo>
                    <a:pt x="57" y="4"/>
                  </a:lnTo>
                  <a:lnTo>
                    <a:pt x="62" y="4"/>
                  </a:lnTo>
                  <a:lnTo>
                    <a:pt x="70" y="4"/>
                  </a:lnTo>
                  <a:lnTo>
                    <a:pt x="78" y="8"/>
                  </a:lnTo>
                  <a:lnTo>
                    <a:pt x="82" y="12"/>
                  </a:lnTo>
                  <a:lnTo>
                    <a:pt x="90" y="12"/>
                  </a:lnTo>
                  <a:lnTo>
                    <a:pt x="94" y="16"/>
                  </a:lnTo>
                  <a:lnTo>
                    <a:pt x="98" y="20"/>
                  </a:lnTo>
                  <a:lnTo>
                    <a:pt x="103" y="25"/>
                  </a:lnTo>
                  <a:lnTo>
                    <a:pt x="98" y="37"/>
                  </a:lnTo>
                  <a:lnTo>
                    <a:pt x="94" y="33"/>
                  </a:lnTo>
                  <a:lnTo>
                    <a:pt x="82" y="33"/>
                  </a:lnTo>
                  <a:lnTo>
                    <a:pt x="82" y="29"/>
                  </a:lnTo>
                  <a:lnTo>
                    <a:pt x="82" y="25"/>
                  </a:lnTo>
                  <a:lnTo>
                    <a:pt x="78" y="20"/>
                  </a:lnTo>
                  <a:lnTo>
                    <a:pt x="74" y="16"/>
                  </a:lnTo>
                  <a:lnTo>
                    <a:pt x="70" y="16"/>
                  </a:lnTo>
                  <a:lnTo>
                    <a:pt x="70" y="20"/>
                  </a:lnTo>
                  <a:lnTo>
                    <a:pt x="70" y="25"/>
                  </a:lnTo>
                  <a:lnTo>
                    <a:pt x="66" y="29"/>
                  </a:lnTo>
                  <a:lnTo>
                    <a:pt x="66" y="33"/>
                  </a:lnTo>
                  <a:lnTo>
                    <a:pt x="62" y="33"/>
                  </a:lnTo>
                  <a:lnTo>
                    <a:pt x="57" y="37"/>
                  </a:lnTo>
                  <a:lnTo>
                    <a:pt x="53" y="37"/>
                  </a:lnTo>
                  <a:lnTo>
                    <a:pt x="49" y="37"/>
                  </a:lnTo>
                  <a:lnTo>
                    <a:pt x="45" y="37"/>
                  </a:lnTo>
                  <a:lnTo>
                    <a:pt x="41" y="37"/>
                  </a:lnTo>
                  <a:lnTo>
                    <a:pt x="37" y="37"/>
                  </a:lnTo>
                  <a:lnTo>
                    <a:pt x="33" y="37"/>
                  </a:lnTo>
                  <a:lnTo>
                    <a:pt x="33" y="33"/>
                  </a:lnTo>
                  <a:lnTo>
                    <a:pt x="29" y="33"/>
                  </a:lnTo>
                  <a:lnTo>
                    <a:pt x="25" y="29"/>
                  </a:lnTo>
                  <a:lnTo>
                    <a:pt x="25" y="25"/>
                  </a:lnTo>
                  <a:lnTo>
                    <a:pt x="25" y="20"/>
                  </a:lnTo>
                  <a:lnTo>
                    <a:pt x="25" y="16"/>
                  </a:lnTo>
                </a:path>
              </a:pathLst>
            </a:custGeom>
            <a:noFill/>
            <a:ln w="0">
              <a:solidFill>
                <a:srgbClr val="000000"/>
              </a:solidFill>
              <a:round/>
              <a:headEnd/>
              <a:tailEnd/>
            </a:ln>
          </p:spPr>
          <p:txBody>
            <a:bodyPr/>
            <a:lstStyle/>
            <a:p>
              <a:endParaRPr lang="tr-TR"/>
            </a:p>
          </p:txBody>
        </p:sp>
        <p:sp>
          <p:nvSpPr>
            <p:cNvPr id="43051" name="Freeform 39"/>
            <p:cNvSpPr>
              <a:spLocks/>
            </p:cNvSpPr>
            <p:nvPr/>
          </p:nvSpPr>
          <p:spPr bwMode="auto">
            <a:xfrm>
              <a:off x="4953" y="529"/>
              <a:ext cx="12" cy="13"/>
            </a:xfrm>
            <a:custGeom>
              <a:avLst/>
              <a:gdLst>
                <a:gd name="T0" fmla="*/ 12 w 12"/>
                <a:gd name="T1" fmla="*/ 4 h 13"/>
                <a:gd name="T2" fmla="*/ 12 w 12"/>
                <a:gd name="T3" fmla="*/ 4 h 13"/>
                <a:gd name="T4" fmla="*/ 12 w 12"/>
                <a:gd name="T5" fmla="*/ 4 h 13"/>
                <a:gd name="T6" fmla="*/ 12 w 12"/>
                <a:gd name="T7" fmla="*/ 0 h 13"/>
                <a:gd name="T8" fmla="*/ 12 w 12"/>
                <a:gd name="T9" fmla="*/ 0 h 13"/>
                <a:gd name="T10" fmla="*/ 12 w 12"/>
                <a:gd name="T11" fmla="*/ 0 h 13"/>
                <a:gd name="T12" fmla="*/ 8 w 12"/>
                <a:gd name="T13" fmla="*/ 0 h 13"/>
                <a:gd name="T14" fmla="*/ 8 w 12"/>
                <a:gd name="T15" fmla="*/ 0 h 13"/>
                <a:gd name="T16" fmla="*/ 8 w 12"/>
                <a:gd name="T17" fmla="*/ 0 h 13"/>
                <a:gd name="T18" fmla="*/ 4 w 12"/>
                <a:gd name="T19" fmla="*/ 0 h 13"/>
                <a:gd name="T20" fmla="*/ 4 w 12"/>
                <a:gd name="T21" fmla="*/ 0 h 13"/>
                <a:gd name="T22" fmla="*/ 4 w 12"/>
                <a:gd name="T23" fmla="*/ 0 h 13"/>
                <a:gd name="T24" fmla="*/ 4 w 12"/>
                <a:gd name="T25" fmla="*/ 0 h 13"/>
                <a:gd name="T26" fmla="*/ 0 w 12"/>
                <a:gd name="T27" fmla="*/ 0 h 13"/>
                <a:gd name="T28" fmla="*/ 0 w 12"/>
                <a:gd name="T29" fmla="*/ 4 h 13"/>
                <a:gd name="T30" fmla="*/ 0 w 12"/>
                <a:gd name="T31" fmla="*/ 4 h 13"/>
                <a:gd name="T32" fmla="*/ 0 w 12"/>
                <a:gd name="T33" fmla="*/ 4 h 13"/>
                <a:gd name="T34" fmla="*/ 0 w 12"/>
                <a:gd name="T35" fmla="*/ 8 h 13"/>
                <a:gd name="T36" fmla="*/ 0 w 12"/>
                <a:gd name="T37" fmla="*/ 8 h 13"/>
                <a:gd name="T38" fmla="*/ 0 w 12"/>
                <a:gd name="T39" fmla="*/ 8 h 13"/>
                <a:gd name="T40" fmla="*/ 4 w 12"/>
                <a:gd name="T41" fmla="*/ 8 h 13"/>
                <a:gd name="T42" fmla="*/ 4 w 12"/>
                <a:gd name="T43" fmla="*/ 13 h 13"/>
                <a:gd name="T44" fmla="*/ 4 w 12"/>
                <a:gd name="T45" fmla="*/ 13 h 13"/>
                <a:gd name="T46" fmla="*/ 4 w 12"/>
                <a:gd name="T47" fmla="*/ 13 h 13"/>
                <a:gd name="T48" fmla="*/ 8 w 12"/>
                <a:gd name="T49" fmla="*/ 13 h 13"/>
                <a:gd name="T50" fmla="*/ 8 w 12"/>
                <a:gd name="T51" fmla="*/ 13 h 13"/>
                <a:gd name="T52" fmla="*/ 8 w 12"/>
                <a:gd name="T53" fmla="*/ 13 h 13"/>
                <a:gd name="T54" fmla="*/ 12 w 12"/>
                <a:gd name="T55" fmla="*/ 13 h 13"/>
                <a:gd name="T56" fmla="*/ 12 w 12"/>
                <a:gd name="T57" fmla="*/ 8 h 13"/>
                <a:gd name="T58" fmla="*/ 12 w 12"/>
                <a:gd name="T59" fmla="*/ 8 h 13"/>
                <a:gd name="T60" fmla="*/ 12 w 12"/>
                <a:gd name="T61" fmla="*/ 8 h 13"/>
                <a:gd name="T62" fmla="*/ 12 w 12"/>
                <a:gd name="T63" fmla="*/ 8 h 13"/>
                <a:gd name="T64" fmla="*/ 12 w 12"/>
                <a:gd name="T65" fmla="*/ 4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
                <a:gd name="T100" fmla="*/ 0 h 13"/>
                <a:gd name="T101" fmla="*/ 12 w 12"/>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 h="13">
                  <a:moveTo>
                    <a:pt x="12" y="4"/>
                  </a:moveTo>
                  <a:lnTo>
                    <a:pt x="12" y="4"/>
                  </a:lnTo>
                  <a:lnTo>
                    <a:pt x="12" y="0"/>
                  </a:lnTo>
                  <a:lnTo>
                    <a:pt x="8" y="0"/>
                  </a:lnTo>
                  <a:lnTo>
                    <a:pt x="4" y="0"/>
                  </a:lnTo>
                  <a:lnTo>
                    <a:pt x="0" y="0"/>
                  </a:lnTo>
                  <a:lnTo>
                    <a:pt x="0" y="4"/>
                  </a:lnTo>
                  <a:lnTo>
                    <a:pt x="0" y="8"/>
                  </a:lnTo>
                  <a:lnTo>
                    <a:pt x="4" y="8"/>
                  </a:lnTo>
                  <a:lnTo>
                    <a:pt x="4" y="13"/>
                  </a:lnTo>
                  <a:lnTo>
                    <a:pt x="8" y="13"/>
                  </a:lnTo>
                  <a:lnTo>
                    <a:pt x="12" y="13"/>
                  </a:lnTo>
                  <a:lnTo>
                    <a:pt x="12" y="8"/>
                  </a:lnTo>
                  <a:lnTo>
                    <a:pt x="12" y="4"/>
                  </a:lnTo>
                  <a:close/>
                </a:path>
              </a:pathLst>
            </a:custGeom>
            <a:solidFill>
              <a:srgbClr val="FFFFFF"/>
            </a:solidFill>
            <a:ln w="9525">
              <a:noFill/>
              <a:round/>
              <a:headEnd/>
              <a:tailEnd/>
            </a:ln>
          </p:spPr>
          <p:txBody>
            <a:bodyPr/>
            <a:lstStyle/>
            <a:p>
              <a:endParaRPr lang="tr-TR"/>
            </a:p>
          </p:txBody>
        </p:sp>
        <p:sp>
          <p:nvSpPr>
            <p:cNvPr id="43052" name="Freeform 40"/>
            <p:cNvSpPr>
              <a:spLocks/>
            </p:cNvSpPr>
            <p:nvPr/>
          </p:nvSpPr>
          <p:spPr bwMode="auto">
            <a:xfrm>
              <a:off x="4953" y="529"/>
              <a:ext cx="12" cy="13"/>
            </a:xfrm>
            <a:custGeom>
              <a:avLst/>
              <a:gdLst>
                <a:gd name="T0" fmla="*/ 12 w 12"/>
                <a:gd name="T1" fmla="*/ 4 h 13"/>
                <a:gd name="T2" fmla="*/ 12 w 12"/>
                <a:gd name="T3" fmla="*/ 4 h 13"/>
                <a:gd name="T4" fmla="*/ 12 w 12"/>
                <a:gd name="T5" fmla="*/ 4 h 13"/>
                <a:gd name="T6" fmla="*/ 12 w 12"/>
                <a:gd name="T7" fmla="*/ 4 h 13"/>
                <a:gd name="T8" fmla="*/ 12 w 12"/>
                <a:gd name="T9" fmla="*/ 0 h 13"/>
                <a:gd name="T10" fmla="*/ 12 w 12"/>
                <a:gd name="T11" fmla="*/ 0 h 13"/>
                <a:gd name="T12" fmla="*/ 12 w 12"/>
                <a:gd name="T13" fmla="*/ 0 h 13"/>
                <a:gd name="T14" fmla="*/ 8 w 12"/>
                <a:gd name="T15" fmla="*/ 0 h 13"/>
                <a:gd name="T16" fmla="*/ 8 w 12"/>
                <a:gd name="T17" fmla="*/ 0 h 13"/>
                <a:gd name="T18" fmla="*/ 8 w 12"/>
                <a:gd name="T19" fmla="*/ 0 h 13"/>
                <a:gd name="T20" fmla="*/ 8 w 12"/>
                <a:gd name="T21" fmla="*/ 0 h 13"/>
                <a:gd name="T22" fmla="*/ 4 w 12"/>
                <a:gd name="T23" fmla="*/ 0 h 13"/>
                <a:gd name="T24" fmla="*/ 4 w 12"/>
                <a:gd name="T25" fmla="*/ 0 h 13"/>
                <a:gd name="T26" fmla="*/ 4 w 12"/>
                <a:gd name="T27" fmla="*/ 0 h 13"/>
                <a:gd name="T28" fmla="*/ 4 w 12"/>
                <a:gd name="T29" fmla="*/ 0 h 13"/>
                <a:gd name="T30" fmla="*/ 0 w 12"/>
                <a:gd name="T31" fmla="*/ 0 h 13"/>
                <a:gd name="T32" fmla="*/ 0 w 12"/>
                <a:gd name="T33" fmla="*/ 4 h 13"/>
                <a:gd name="T34" fmla="*/ 0 w 12"/>
                <a:gd name="T35" fmla="*/ 4 h 13"/>
                <a:gd name="T36" fmla="*/ 0 w 12"/>
                <a:gd name="T37" fmla="*/ 4 h 13"/>
                <a:gd name="T38" fmla="*/ 0 w 12"/>
                <a:gd name="T39" fmla="*/ 4 h 13"/>
                <a:gd name="T40" fmla="*/ 0 w 12"/>
                <a:gd name="T41" fmla="*/ 8 h 13"/>
                <a:gd name="T42" fmla="*/ 0 w 12"/>
                <a:gd name="T43" fmla="*/ 8 h 13"/>
                <a:gd name="T44" fmla="*/ 0 w 12"/>
                <a:gd name="T45" fmla="*/ 8 h 13"/>
                <a:gd name="T46" fmla="*/ 4 w 12"/>
                <a:gd name="T47" fmla="*/ 8 h 13"/>
                <a:gd name="T48" fmla="*/ 4 w 12"/>
                <a:gd name="T49" fmla="*/ 13 h 13"/>
                <a:gd name="T50" fmla="*/ 4 w 12"/>
                <a:gd name="T51" fmla="*/ 13 h 13"/>
                <a:gd name="T52" fmla="*/ 4 w 12"/>
                <a:gd name="T53" fmla="*/ 13 h 13"/>
                <a:gd name="T54" fmla="*/ 8 w 12"/>
                <a:gd name="T55" fmla="*/ 13 h 13"/>
                <a:gd name="T56" fmla="*/ 8 w 12"/>
                <a:gd name="T57" fmla="*/ 13 h 13"/>
                <a:gd name="T58" fmla="*/ 8 w 12"/>
                <a:gd name="T59" fmla="*/ 13 h 13"/>
                <a:gd name="T60" fmla="*/ 8 w 12"/>
                <a:gd name="T61" fmla="*/ 13 h 13"/>
                <a:gd name="T62" fmla="*/ 12 w 12"/>
                <a:gd name="T63" fmla="*/ 13 h 13"/>
                <a:gd name="T64" fmla="*/ 12 w 12"/>
                <a:gd name="T65" fmla="*/ 8 h 13"/>
                <a:gd name="T66" fmla="*/ 12 w 12"/>
                <a:gd name="T67" fmla="*/ 8 h 13"/>
                <a:gd name="T68" fmla="*/ 12 w 12"/>
                <a:gd name="T69" fmla="*/ 8 h 13"/>
                <a:gd name="T70" fmla="*/ 12 w 12"/>
                <a:gd name="T71" fmla="*/ 8 h 13"/>
                <a:gd name="T72" fmla="*/ 12 w 12"/>
                <a:gd name="T73" fmla="*/ 4 h 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
                <a:gd name="T112" fmla="*/ 0 h 13"/>
                <a:gd name="T113" fmla="*/ 12 w 12"/>
                <a:gd name="T114" fmla="*/ 13 h 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 h="13">
                  <a:moveTo>
                    <a:pt x="12" y="4"/>
                  </a:moveTo>
                  <a:lnTo>
                    <a:pt x="12" y="4"/>
                  </a:lnTo>
                  <a:lnTo>
                    <a:pt x="12" y="0"/>
                  </a:lnTo>
                  <a:lnTo>
                    <a:pt x="8" y="0"/>
                  </a:lnTo>
                  <a:lnTo>
                    <a:pt x="4" y="0"/>
                  </a:lnTo>
                  <a:lnTo>
                    <a:pt x="0" y="0"/>
                  </a:lnTo>
                  <a:lnTo>
                    <a:pt x="0" y="4"/>
                  </a:lnTo>
                  <a:lnTo>
                    <a:pt x="0" y="8"/>
                  </a:lnTo>
                  <a:lnTo>
                    <a:pt x="4" y="8"/>
                  </a:lnTo>
                  <a:lnTo>
                    <a:pt x="4" y="13"/>
                  </a:lnTo>
                  <a:lnTo>
                    <a:pt x="8" y="13"/>
                  </a:lnTo>
                  <a:lnTo>
                    <a:pt x="12" y="13"/>
                  </a:lnTo>
                  <a:lnTo>
                    <a:pt x="12" y="8"/>
                  </a:lnTo>
                  <a:lnTo>
                    <a:pt x="12" y="4"/>
                  </a:lnTo>
                </a:path>
              </a:pathLst>
            </a:custGeom>
            <a:noFill/>
            <a:ln w="0">
              <a:solidFill>
                <a:srgbClr val="FFFFFF"/>
              </a:solidFill>
              <a:round/>
              <a:headEnd/>
              <a:tailEnd/>
            </a:ln>
          </p:spPr>
          <p:txBody>
            <a:bodyPr/>
            <a:lstStyle/>
            <a:p>
              <a:endParaRPr lang="tr-TR"/>
            </a:p>
          </p:txBody>
        </p:sp>
        <p:sp>
          <p:nvSpPr>
            <p:cNvPr id="43053" name="Freeform 41"/>
            <p:cNvSpPr>
              <a:spLocks/>
            </p:cNvSpPr>
            <p:nvPr/>
          </p:nvSpPr>
          <p:spPr bwMode="auto">
            <a:xfrm>
              <a:off x="4826" y="837"/>
              <a:ext cx="65" cy="4"/>
            </a:xfrm>
            <a:custGeom>
              <a:avLst/>
              <a:gdLst>
                <a:gd name="T0" fmla="*/ 0 w 65"/>
                <a:gd name="T1" fmla="*/ 4 h 4"/>
                <a:gd name="T2" fmla="*/ 12 w 65"/>
                <a:gd name="T3" fmla="*/ 4 h 4"/>
                <a:gd name="T4" fmla="*/ 20 w 65"/>
                <a:gd name="T5" fmla="*/ 4 h 4"/>
                <a:gd name="T6" fmla="*/ 33 w 65"/>
                <a:gd name="T7" fmla="*/ 4 h 4"/>
                <a:gd name="T8" fmla="*/ 45 w 65"/>
                <a:gd name="T9" fmla="*/ 4 h 4"/>
                <a:gd name="T10" fmla="*/ 53 w 65"/>
                <a:gd name="T11" fmla="*/ 0 h 4"/>
                <a:gd name="T12" fmla="*/ 65 w 65"/>
                <a:gd name="T13" fmla="*/ 0 h 4"/>
                <a:gd name="T14" fmla="*/ 0 60000 65536"/>
                <a:gd name="T15" fmla="*/ 0 60000 65536"/>
                <a:gd name="T16" fmla="*/ 0 60000 65536"/>
                <a:gd name="T17" fmla="*/ 0 60000 65536"/>
                <a:gd name="T18" fmla="*/ 0 60000 65536"/>
                <a:gd name="T19" fmla="*/ 0 60000 65536"/>
                <a:gd name="T20" fmla="*/ 0 60000 65536"/>
                <a:gd name="T21" fmla="*/ 0 w 65"/>
                <a:gd name="T22" fmla="*/ 0 h 4"/>
                <a:gd name="T23" fmla="*/ 65 w 6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4">
                  <a:moveTo>
                    <a:pt x="0" y="4"/>
                  </a:moveTo>
                  <a:lnTo>
                    <a:pt x="12" y="4"/>
                  </a:lnTo>
                  <a:lnTo>
                    <a:pt x="20" y="4"/>
                  </a:lnTo>
                  <a:lnTo>
                    <a:pt x="33" y="4"/>
                  </a:lnTo>
                  <a:lnTo>
                    <a:pt x="45" y="4"/>
                  </a:lnTo>
                  <a:lnTo>
                    <a:pt x="53" y="0"/>
                  </a:lnTo>
                  <a:lnTo>
                    <a:pt x="65" y="0"/>
                  </a:lnTo>
                </a:path>
              </a:pathLst>
            </a:custGeom>
            <a:noFill/>
            <a:ln w="0">
              <a:solidFill>
                <a:srgbClr val="C96623"/>
              </a:solidFill>
              <a:round/>
              <a:headEnd/>
              <a:tailEnd/>
            </a:ln>
          </p:spPr>
          <p:txBody>
            <a:bodyPr/>
            <a:lstStyle/>
            <a:p>
              <a:endParaRPr lang="tr-TR"/>
            </a:p>
          </p:txBody>
        </p:sp>
        <p:sp>
          <p:nvSpPr>
            <p:cNvPr id="43054" name="Freeform 42"/>
            <p:cNvSpPr>
              <a:spLocks/>
            </p:cNvSpPr>
            <p:nvPr/>
          </p:nvSpPr>
          <p:spPr bwMode="auto">
            <a:xfrm>
              <a:off x="4793" y="542"/>
              <a:ext cx="16" cy="32"/>
            </a:xfrm>
            <a:custGeom>
              <a:avLst/>
              <a:gdLst>
                <a:gd name="T0" fmla="*/ 0 w 16"/>
                <a:gd name="T1" fmla="*/ 32 h 32"/>
                <a:gd name="T2" fmla="*/ 4 w 16"/>
                <a:gd name="T3" fmla="*/ 28 h 32"/>
                <a:gd name="T4" fmla="*/ 8 w 16"/>
                <a:gd name="T5" fmla="*/ 28 h 32"/>
                <a:gd name="T6" fmla="*/ 8 w 16"/>
                <a:gd name="T7" fmla="*/ 24 h 32"/>
                <a:gd name="T8" fmla="*/ 12 w 16"/>
                <a:gd name="T9" fmla="*/ 20 h 32"/>
                <a:gd name="T10" fmla="*/ 16 w 16"/>
                <a:gd name="T11" fmla="*/ 12 h 32"/>
                <a:gd name="T12" fmla="*/ 16 w 16"/>
                <a:gd name="T13" fmla="*/ 8 h 32"/>
                <a:gd name="T14" fmla="*/ 16 w 16"/>
                <a:gd name="T15" fmla="*/ 4 h 32"/>
                <a:gd name="T16" fmla="*/ 16 w 16"/>
                <a:gd name="T17" fmla="*/ 0 h 32"/>
                <a:gd name="T18" fmla="*/ 16 w 16"/>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32"/>
                <a:gd name="T32" fmla="*/ 16 w 16"/>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32">
                  <a:moveTo>
                    <a:pt x="0" y="32"/>
                  </a:moveTo>
                  <a:lnTo>
                    <a:pt x="4" y="28"/>
                  </a:lnTo>
                  <a:lnTo>
                    <a:pt x="8" y="28"/>
                  </a:lnTo>
                  <a:lnTo>
                    <a:pt x="8" y="24"/>
                  </a:lnTo>
                  <a:lnTo>
                    <a:pt x="12" y="20"/>
                  </a:lnTo>
                  <a:lnTo>
                    <a:pt x="16" y="12"/>
                  </a:lnTo>
                  <a:lnTo>
                    <a:pt x="16" y="8"/>
                  </a:lnTo>
                  <a:lnTo>
                    <a:pt x="16" y="4"/>
                  </a:lnTo>
                  <a:lnTo>
                    <a:pt x="16" y="0"/>
                  </a:lnTo>
                </a:path>
              </a:pathLst>
            </a:custGeom>
            <a:noFill/>
            <a:ln w="0">
              <a:solidFill>
                <a:srgbClr val="C96623"/>
              </a:solidFill>
              <a:round/>
              <a:headEnd/>
              <a:tailEnd/>
            </a:ln>
          </p:spPr>
          <p:txBody>
            <a:bodyPr/>
            <a:lstStyle/>
            <a:p>
              <a:endParaRPr lang="tr-TR"/>
            </a:p>
          </p:txBody>
        </p:sp>
        <p:sp>
          <p:nvSpPr>
            <p:cNvPr id="43055" name="Freeform 43"/>
            <p:cNvSpPr>
              <a:spLocks/>
            </p:cNvSpPr>
            <p:nvPr/>
          </p:nvSpPr>
          <p:spPr bwMode="auto">
            <a:xfrm>
              <a:off x="4891" y="529"/>
              <a:ext cx="13" cy="54"/>
            </a:xfrm>
            <a:custGeom>
              <a:avLst/>
              <a:gdLst>
                <a:gd name="T0" fmla="*/ 9 w 13"/>
                <a:gd name="T1" fmla="*/ 0 h 54"/>
                <a:gd name="T2" fmla="*/ 5 w 13"/>
                <a:gd name="T3" fmla="*/ 4 h 54"/>
                <a:gd name="T4" fmla="*/ 5 w 13"/>
                <a:gd name="T5" fmla="*/ 8 h 54"/>
                <a:gd name="T6" fmla="*/ 0 w 13"/>
                <a:gd name="T7" fmla="*/ 13 h 54"/>
                <a:gd name="T8" fmla="*/ 0 w 13"/>
                <a:gd name="T9" fmla="*/ 17 h 54"/>
                <a:gd name="T10" fmla="*/ 0 w 13"/>
                <a:gd name="T11" fmla="*/ 21 h 54"/>
                <a:gd name="T12" fmla="*/ 0 w 13"/>
                <a:gd name="T13" fmla="*/ 25 h 54"/>
                <a:gd name="T14" fmla="*/ 0 w 13"/>
                <a:gd name="T15" fmla="*/ 25 h 54"/>
                <a:gd name="T16" fmla="*/ 5 w 13"/>
                <a:gd name="T17" fmla="*/ 33 h 54"/>
                <a:gd name="T18" fmla="*/ 13 w 13"/>
                <a:gd name="T19" fmla="*/ 54 h 54"/>
                <a:gd name="T20" fmla="*/ 5 w 13"/>
                <a:gd name="T21" fmla="*/ 41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54"/>
                <a:gd name="T35" fmla="*/ 13 w 13"/>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54">
                  <a:moveTo>
                    <a:pt x="9" y="0"/>
                  </a:moveTo>
                  <a:lnTo>
                    <a:pt x="5" y="4"/>
                  </a:lnTo>
                  <a:lnTo>
                    <a:pt x="5" y="8"/>
                  </a:lnTo>
                  <a:lnTo>
                    <a:pt x="0" y="13"/>
                  </a:lnTo>
                  <a:lnTo>
                    <a:pt x="0" y="17"/>
                  </a:lnTo>
                  <a:lnTo>
                    <a:pt x="0" y="21"/>
                  </a:lnTo>
                  <a:lnTo>
                    <a:pt x="0" y="25"/>
                  </a:lnTo>
                  <a:lnTo>
                    <a:pt x="5" y="33"/>
                  </a:lnTo>
                  <a:lnTo>
                    <a:pt x="13" y="54"/>
                  </a:lnTo>
                  <a:lnTo>
                    <a:pt x="5" y="41"/>
                  </a:lnTo>
                </a:path>
              </a:pathLst>
            </a:custGeom>
            <a:noFill/>
            <a:ln w="0">
              <a:solidFill>
                <a:srgbClr val="C96623"/>
              </a:solidFill>
              <a:round/>
              <a:headEnd/>
              <a:tailEnd/>
            </a:ln>
          </p:spPr>
          <p:txBody>
            <a:bodyPr/>
            <a:lstStyle/>
            <a:p>
              <a:endParaRPr lang="tr-TR"/>
            </a:p>
          </p:txBody>
        </p:sp>
        <p:sp>
          <p:nvSpPr>
            <p:cNvPr id="43056" name="Freeform 44"/>
            <p:cNvSpPr>
              <a:spLocks/>
            </p:cNvSpPr>
            <p:nvPr/>
          </p:nvSpPr>
          <p:spPr bwMode="auto">
            <a:xfrm>
              <a:off x="4674" y="529"/>
              <a:ext cx="119" cy="33"/>
            </a:xfrm>
            <a:custGeom>
              <a:avLst/>
              <a:gdLst>
                <a:gd name="T0" fmla="*/ 78 w 119"/>
                <a:gd name="T1" fmla="*/ 0 h 33"/>
                <a:gd name="T2" fmla="*/ 86 w 119"/>
                <a:gd name="T3" fmla="*/ 0 h 33"/>
                <a:gd name="T4" fmla="*/ 94 w 119"/>
                <a:gd name="T5" fmla="*/ 0 h 33"/>
                <a:gd name="T6" fmla="*/ 98 w 119"/>
                <a:gd name="T7" fmla="*/ 0 h 33"/>
                <a:gd name="T8" fmla="*/ 107 w 119"/>
                <a:gd name="T9" fmla="*/ 4 h 33"/>
                <a:gd name="T10" fmla="*/ 111 w 119"/>
                <a:gd name="T11" fmla="*/ 4 h 33"/>
                <a:gd name="T12" fmla="*/ 111 w 119"/>
                <a:gd name="T13" fmla="*/ 8 h 33"/>
                <a:gd name="T14" fmla="*/ 115 w 119"/>
                <a:gd name="T15" fmla="*/ 8 h 33"/>
                <a:gd name="T16" fmla="*/ 115 w 119"/>
                <a:gd name="T17" fmla="*/ 8 h 33"/>
                <a:gd name="T18" fmla="*/ 119 w 119"/>
                <a:gd name="T19" fmla="*/ 8 h 33"/>
                <a:gd name="T20" fmla="*/ 119 w 119"/>
                <a:gd name="T21" fmla="*/ 13 h 33"/>
                <a:gd name="T22" fmla="*/ 119 w 119"/>
                <a:gd name="T23" fmla="*/ 13 h 33"/>
                <a:gd name="T24" fmla="*/ 119 w 119"/>
                <a:gd name="T25" fmla="*/ 13 h 33"/>
                <a:gd name="T26" fmla="*/ 119 w 119"/>
                <a:gd name="T27" fmla="*/ 17 h 33"/>
                <a:gd name="T28" fmla="*/ 115 w 119"/>
                <a:gd name="T29" fmla="*/ 17 h 33"/>
                <a:gd name="T30" fmla="*/ 115 w 119"/>
                <a:gd name="T31" fmla="*/ 17 h 33"/>
                <a:gd name="T32" fmla="*/ 115 w 119"/>
                <a:gd name="T33" fmla="*/ 17 h 33"/>
                <a:gd name="T34" fmla="*/ 107 w 119"/>
                <a:gd name="T35" fmla="*/ 21 h 33"/>
                <a:gd name="T36" fmla="*/ 103 w 119"/>
                <a:gd name="T37" fmla="*/ 25 h 33"/>
                <a:gd name="T38" fmla="*/ 94 w 119"/>
                <a:gd name="T39" fmla="*/ 25 h 33"/>
                <a:gd name="T40" fmla="*/ 86 w 119"/>
                <a:gd name="T41" fmla="*/ 29 h 33"/>
                <a:gd name="T42" fmla="*/ 78 w 119"/>
                <a:gd name="T43" fmla="*/ 33 h 33"/>
                <a:gd name="T44" fmla="*/ 70 w 119"/>
                <a:gd name="T45" fmla="*/ 33 h 33"/>
                <a:gd name="T46" fmla="*/ 62 w 119"/>
                <a:gd name="T47" fmla="*/ 33 h 33"/>
                <a:gd name="T48" fmla="*/ 53 w 119"/>
                <a:gd name="T49" fmla="*/ 33 h 33"/>
                <a:gd name="T50" fmla="*/ 45 w 119"/>
                <a:gd name="T51" fmla="*/ 33 h 33"/>
                <a:gd name="T52" fmla="*/ 37 w 119"/>
                <a:gd name="T53" fmla="*/ 33 h 33"/>
                <a:gd name="T54" fmla="*/ 29 w 119"/>
                <a:gd name="T55" fmla="*/ 33 h 33"/>
                <a:gd name="T56" fmla="*/ 21 w 119"/>
                <a:gd name="T57" fmla="*/ 29 h 33"/>
                <a:gd name="T58" fmla="*/ 16 w 119"/>
                <a:gd name="T59" fmla="*/ 25 h 33"/>
                <a:gd name="T60" fmla="*/ 8 w 119"/>
                <a:gd name="T61" fmla="*/ 21 h 33"/>
                <a:gd name="T62" fmla="*/ 0 w 119"/>
                <a:gd name="T63" fmla="*/ 17 h 33"/>
                <a:gd name="T64" fmla="*/ 25 w 119"/>
                <a:gd name="T65" fmla="*/ 0 h 33"/>
                <a:gd name="T66" fmla="*/ 78 w 119"/>
                <a:gd name="T67" fmla="*/ 0 h 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9"/>
                <a:gd name="T103" fmla="*/ 0 h 33"/>
                <a:gd name="T104" fmla="*/ 119 w 119"/>
                <a:gd name="T105" fmla="*/ 33 h 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9" h="33">
                  <a:moveTo>
                    <a:pt x="78" y="0"/>
                  </a:moveTo>
                  <a:lnTo>
                    <a:pt x="86" y="0"/>
                  </a:lnTo>
                  <a:lnTo>
                    <a:pt x="94" y="0"/>
                  </a:lnTo>
                  <a:lnTo>
                    <a:pt x="98" y="0"/>
                  </a:lnTo>
                  <a:lnTo>
                    <a:pt x="107" y="4"/>
                  </a:lnTo>
                  <a:lnTo>
                    <a:pt x="111" y="4"/>
                  </a:lnTo>
                  <a:lnTo>
                    <a:pt x="111" y="8"/>
                  </a:lnTo>
                  <a:lnTo>
                    <a:pt x="115" y="8"/>
                  </a:lnTo>
                  <a:lnTo>
                    <a:pt x="119" y="8"/>
                  </a:lnTo>
                  <a:lnTo>
                    <a:pt x="119" y="13"/>
                  </a:lnTo>
                  <a:lnTo>
                    <a:pt x="119" y="17"/>
                  </a:lnTo>
                  <a:lnTo>
                    <a:pt x="115" y="17"/>
                  </a:lnTo>
                  <a:lnTo>
                    <a:pt x="107" y="21"/>
                  </a:lnTo>
                  <a:lnTo>
                    <a:pt x="103" y="25"/>
                  </a:lnTo>
                  <a:lnTo>
                    <a:pt x="94" y="25"/>
                  </a:lnTo>
                  <a:lnTo>
                    <a:pt x="86" y="29"/>
                  </a:lnTo>
                  <a:lnTo>
                    <a:pt x="78" y="33"/>
                  </a:lnTo>
                  <a:lnTo>
                    <a:pt x="70" y="33"/>
                  </a:lnTo>
                  <a:lnTo>
                    <a:pt x="62" y="33"/>
                  </a:lnTo>
                  <a:lnTo>
                    <a:pt x="53" y="33"/>
                  </a:lnTo>
                  <a:lnTo>
                    <a:pt x="45" y="33"/>
                  </a:lnTo>
                  <a:lnTo>
                    <a:pt x="37" y="33"/>
                  </a:lnTo>
                  <a:lnTo>
                    <a:pt x="29" y="33"/>
                  </a:lnTo>
                  <a:lnTo>
                    <a:pt x="21" y="29"/>
                  </a:lnTo>
                  <a:lnTo>
                    <a:pt x="16" y="25"/>
                  </a:lnTo>
                  <a:lnTo>
                    <a:pt x="8" y="21"/>
                  </a:lnTo>
                  <a:lnTo>
                    <a:pt x="0" y="17"/>
                  </a:lnTo>
                  <a:lnTo>
                    <a:pt x="25" y="0"/>
                  </a:lnTo>
                  <a:lnTo>
                    <a:pt x="78" y="0"/>
                  </a:lnTo>
                  <a:close/>
                </a:path>
              </a:pathLst>
            </a:custGeom>
            <a:solidFill>
              <a:srgbClr val="FFFFFF"/>
            </a:solidFill>
            <a:ln w="9525">
              <a:noFill/>
              <a:round/>
              <a:headEnd/>
              <a:tailEnd/>
            </a:ln>
          </p:spPr>
          <p:txBody>
            <a:bodyPr/>
            <a:lstStyle/>
            <a:p>
              <a:endParaRPr lang="tr-TR"/>
            </a:p>
          </p:txBody>
        </p:sp>
        <p:sp>
          <p:nvSpPr>
            <p:cNvPr id="43057" name="Freeform 45"/>
            <p:cNvSpPr>
              <a:spLocks/>
            </p:cNvSpPr>
            <p:nvPr/>
          </p:nvSpPr>
          <p:spPr bwMode="auto">
            <a:xfrm>
              <a:off x="4674" y="529"/>
              <a:ext cx="119" cy="33"/>
            </a:xfrm>
            <a:custGeom>
              <a:avLst/>
              <a:gdLst>
                <a:gd name="T0" fmla="*/ 78 w 119"/>
                <a:gd name="T1" fmla="*/ 0 h 33"/>
                <a:gd name="T2" fmla="*/ 86 w 119"/>
                <a:gd name="T3" fmla="*/ 0 h 33"/>
                <a:gd name="T4" fmla="*/ 94 w 119"/>
                <a:gd name="T5" fmla="*/ 0 h 33"/>
                <a:gd name="T6" fmla="*/ 98 w 119"/>
                <a:gd name="T7" fmla="*/ 0 h 33"/>
                <a:gd name="T8" fmla="*/ 107 w 119"/>
                <a:gd name="T9" fmla="*/ 4 h 33"/>
                <a:gd name="T10" fmla="*/ 111 w 119"/>
                <a:gd name="T11" fmla="*/ 4 h 33"/>
                <a:gd name="T12" fmla="*/ 111 w 119"/>
                <a:gd name="T13" fmla="*/ 8 h 33"/>
                <a:gd name="T14" fmla="*/ 115 w 119"/>
                <a:gd name="T15" fmla="*/ 8 h 33"/>
                <a:gd name="T16" fmla="*/ 115 w 119"/>
                <a:gd name="T17" fmla="*/ 8 h 33"/>
                <a:gd name="T18" fmla="*/ 119 w 119"/>
                <a:gd name="T19" fmla="*/ 8 h 33"/>
                <a:gd name="T20" fmla="*/ 119 w 119"/>
                <a:gd name="T21" fmla="*/ 13 h 33"/>
                <a:gd name="T22" fmla="*/ 119 w 119"/>
                <a:gd name="T23" fmla="*/ 13 h 33"/>
                <a:gd name="T24" fmla="*/ 119 w 119"/>
                <a:gd name="T25" fmla="*/ 13 h 33"/>
                <a:gd name="T26" fmla="*/ 119 w 119"/>
                <a:gd name="T27" fmla="*/ 17 h 33"/>
                <a:gd name="T28" fmla="*/ 115 w 119"/>
                <a:gd name="T29" fmla="*/ 17 h 33"/>
                <a:gd name="T30" fmla="*/ 115 w 119"/>
                <a:gd name="T31" fmla="*/ 17 h 33"/>
                <a:gd name="T32" fmla="*/ 115 w 119"/>
                <a:gd name="T33" fmla="*/ 17 h 33"/>
                <a:gd name="T34" fmla="*/ 107 w 119"/>
                <a:gd name="T35" fmla="*/ 21 h 33"/>
                <a:gd name="T36" fmla="*/ 103 w 119"/>
                <a:gd name="T37" fmla="*/ 25 h 33"/>
                <a:gd name="T38" fmla="*/ 94 w 119"/>
                <a:gd name="T39" fmla="*/ 25 h 33"/>
                <a:gd name="T40" fmla="*/ 86 w 119"/>
                <a:gd name="T41" fmla="*/ 29 h 33"/>
                <a:gd name="T42" fmla="*/ 78 w 119"/>
                <a:gd name="T43" fmla="*/ 33 h 33"/>
                <a:gd name="T44" fmla="*/ 70 w 119"/>
                <a:gd name="T45" fmla="*/ 33 h 33"/>
                <a:gd name="T46" fmla="*/ 62 w 119"/>
                <a:gd name="T47" fmla="*/ 33 h 33"/>
                <a:gd name="T48" fmla="*/ 53 w 119"/>
                <a:gd name="T49" fmla="*/ 33 h 33"/>
                <a:gd name="T50" fmla="*/ 45 w 119"/>
                <a:gd name="T51" fmla="*/ 33 h 33"/>
                <a:gd name="T52" fmla="*/ 37 w 119"/>
                <a:gd name="T53" fmla="*/ 33 h 33"/>
                <a:gd name="T54" fmla="*/ 29 w 119"/>
                <a:gd name="T55" fmla="*/ 33 h 33"/>
                <a:gd name="T56" fmla="*/ 21 w 119"/>
                <a:gd name="T57" fmla="*/ 29 h 33"/>
                <a:gd name="T58" fmla="*/ 16 w 119"/>
                <a:gd name="T59" fmla="*/ 25 h 33"/>
                <a:gd name="T60" fmla="*/ 8 w 119"/>
                <a:gd name="T61" fmla="*/ 21 h 33"/>
                <a:gd name="T62" fmla="*/ 0 w 119"/>
                <a:gd name="T63" fmla="*/ 17 h 33"/>
                <a:gd name="T64" fmla="*/ 25 w 119"/>
                <a:gd name="T65" fmla="*/ 0 h 33"/>
                <a:gd name="T66" fmla="*/ 78 w 119"/>
                <a:gd name="T67" fmla="*/ 0 h 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9"/>
                <a:gd name="T103" fmla="*/ 0 h 33"/>
                <a:gd name="T104" fmla="*/ 119 w 119"/>
                <a:gd name="T105" fmla="*/ 33 h 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9" h="33">
                  <a:moveTo>
                    <a:pt x="78" y="0"/>
                  </a:moveTo>
                  <a:lnTo>
                    <a:pt x="86" y="0"/>
                  </a:lnTo>
                  <a:lnTo>
                    <a:pt x="94" y="0"/>
                  </a:lnTo>
                  <a:lnTo>
                    <a:pt x="98" y="0"/>
                  </a:lnTo>
                  <a:lnTo>
                    <a:pt x="107" y="4"/>
                  </a:lnTo>
                  <a:lnTo>
                    <a:pt x="111" y="4"/>
                  </a:lnTo>
                  <a:lnTo>
                    <a:pt x="111" y="8"/>
                  </a:lnTo>
                  <a:lnTo>
                    <a:pt x="115" y="8"/>
                  </a:lnTo>
                  <a:lnTo>
                    <a:pt x="119" y="8"/>
                  </a:lnTo>
                  <a:lnTo>
                    <a:pt x="119" y="13"/>
                  </a:lnTo>
                  <a:lnTo>
                    <a:pt x="119" y="17"/>
                  </a:lnTo>
                  <a:lnTo>
                    <a:pt x="115" y="17"/>
                  </a:lnTo>
                  <a:lnTo>
                    <a:pt x="107" y="21"/>
                  </a:lnTo>
                  <a:lnTo>
                    <a:pt x="103" y="25"/>
                  </a:lnTo>
                  <a:lnTo>
                    <a:pt x="94" y="25"/>
                  </a:lnTo>
                  <a:lnTo>
                    <a:pt x="86" y="29"/>
                  </a:lnTo>
                  <a:lnTo>
                    <a:pt x="78" y="33"/>
                  </a:lnTo>
                  <a:lnTo>
                    <a:pt x="70" y="33"/>
                  </a:lnTo>
                  <a:lnTo>
                    <a:pt x="62" y="33"/>
                  </a:lnTo>
                  <a:lnTo>
                    <a:pt x="53" y="33"/>
                  </a:lnTo>
                  <a:lnTo>
                    <a:pt x="45" y="33"/>
                  </a:lnTo>
                  <a:lnTo>
                    <a:pt x="37" y="33"/>
                  </a:lnTo>
                  <a:lnTo>
                    <a:pt x="29" y="33"/>
                  </a:lnTo>
                  <a:lnTo>
                    <a:pt x="21" y="29"/>
                  </a:lnTo>
                  <a:lnTo>
                    <a:pt x="16" y="25"/>
                  </a:lnTo>
                  <a:lnTo>
                    <a:pt x="8" y="21"/>
                  </a:lnTo>
                  <a:lnTo>
                    <a:pt x="0" y="17"/>
                  </a:lnTo>
                  <a:lnTo>
                    <a:pt x="25" y="0"/>
                  </a:lnTo>
                  <a:lnTo>
                    <a:pt x="78" y="0"/>
                  </a:lnTo>
                </a:path>
              </a:pathLst>
            </a:custGeom>
            <a:noFill/>
            <a:ln w="0">
              <a:solidFill>
                <a:srgbClr val="000000"/>
              </a:solidFill>
              <a:round/>
              <a:headEnd/>
              <a:tailEnd/>
            </a:ln>
          </p:spPr>
          <p:txBody>
            <a:bodyPr/>
            <a:lstStyle/>
            <a:p>
              <a:endParaRPr lang="tr-TR"/>
            </a:p>
          </p:txBody>
        </p:sp>
        <p:sp>
          <p:nvSpPr>
            <p:cNvPr id="43058" name="Freeform 46"/>
            <p:cNvSpPr>
              <a:spLocks/>
            </p:cNvSpPr>
            <p:nvPr/>
          </p:nvSpPr>
          <p:spPr bwMode="auto">
            <a:xfrm>
              <a:off x="4686" y="562"/>
              <a:ext cx="103" cy="33"/>
            </a:xfrm>
            <a:custGeom>
              <a:avLst/>
              <a:gdLst>
                <a:gd name="T0" fmla="*/ 0 w 103"/>
                <a:gd name="T1" fmla="*/ 29 h 33"/>
                <a:gd name="T2" fmla="*/ 9 w 103"/>
                <a:gd name="T3" fmla="*/ 33 h 33"/>
                <a:gd name="T4" fmla="*/ 17 w 103"/>
                <a:gd name="T5" fmla="*/ 33 h 33"/>
                <a:gd name="T6" fmla="*/ 29 w 103"/>
                <a:gd name="T7" fmla="*/ 33 h 33"/>
                <a:gd name="T8" fmla="*/ 37 w 103"/>
                <a:gd name="T9" fmla="*/ 29 h 33"/>
                <a:gd name="T10" fmla="*/ 45 w 103"/>
                <a:gd name="T11" fmla="*/ 29 h 33"/>
                <a:gd name="T12" fmla="*/ 54 w 103"/>
                <a:gd name="T13" fmla="*/ 25 h 33"/>
                <a:gd name="T14" fmla="*/ 66 w 103"/>
                <a:gd name="T15" fmla="*/ 21 h 33"/>
                <a:gd name="T16" fmla="*/ 74 w 103"/>
                <a:gd name="T17" fmla="*/ 16 h 33"/>
                <a:gd name="T18" fmla="*/ 82 w 103"/>
                <a:gd name="T19" fmla="*/ 12 h 33"/>
                <a:gd name="T20" fmla="*/ 91 w 103"/>
                <a:gd name="T21" fmla="*/ 8 h 33"/>
                <a:gd name="T22" fmla="*/ 99 w 103"/>
                <a:gd name="T23" fmla="*/ 4 h 33"/>
                <a:gd name="T24" fmla="*/ 103 w 103"/>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
                <a:gd name="T40" fmla="*/ 0 h 33"/>
                <a:gd name="T41" fmla="*/ 103 w 103"/>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 h="33">
                  <a:moveTo>
                    <a:pt x="0" y="29"/>
                  </a:moveTo>
                  <a:lnTo>
                    <a:pt x="9" y="33"/>
                  </a:lnTo>
                  <a:lnTo>
                    <a:pt x="17" y="33"/>
                  </a:lnTo>
                  <a:lnTo>
                    <a:pt x="29" y="33"/>
                  </a:lnTo>
                  <a:lnTo>
                    <a:pt x="37" y="29"/>
                  </a:lnTo>
                  <a:lnTo>
                    <a:pt x="45" y="29"/>
                  </a:lnTo>
                  <a:lnTo>
                    <a:pt x="54" y="25"/>
                  </a:lnTo>
                  <a:lnTo>
                    <a:pt x="66" y="21"/>
                  </a:lnTo>
                  <a:lnTo>
                    <a:pt x="74" y="16"/>
                  </a:lnTo>
                  <a:lnTo>
                    <a:pt x="82" y="12"/>
                  </a:lnTo>
                  <a:lnTo>
                    <a:pt x="91" y="8"/>
                  </a:lnTo>
                  <a:lnTo>
                    <a:pt x="99" y="4"/>
                  </a:lnTo>
                  <a:lnTo>
                    <a:pt x="103" y="0"/>
                  </a:lnTo>
                </a:path>
              </a:pathLst>
            </a:custGeom>
            <a:noFill/>
            <a:ln w="0">
              <a:solidFill>
                <a:srgbClr val="C96623"/>
              </a:solidFill>
              <a:round/>
              <a:headEnd/>
              <a:tailEnd/>
            </a:ln>
          </p:spPr>
          <p:txBody>
            <a:bodyPr/>
            <a:lstStyle/>
            <a:p>
              <a:endParaRPr lang="tr-TR"/>
            </a:p>
          </p:txBody>
        </p:sp>
        <p:sp>
          <p:nvSpPr>
            <p:cNvPr id="43059" name="Freeform 47"/>
            <p:cNvSpPr>
              <a:spLocks/>
            </p:cNvSpPr>
            <p:nvPr/>
          </p:nvSpPr>
          <p:spPr bwMode="auto">
            <a:xfrm>
              <a:off x="4612" y="591"/>
              <a:ext cx="74" cy="70"/>
            </a:xfrm>
            <a:custGeom>
              <a:avLst/>
              <a:gdLst>
                <a:gd name="T0" fmla="*/ 74 w 74"/>
                <a:gd name="T1" fmla="*/ 0 h 70"/>
                <a:gd name="T2" fmla="*/ 66 w 74"/>
                <a:gd name="T3" fmla="*/ 8 h 70"/>
                <a:gd name="T4" fmla="*/ 54 w 74"/>
                <a:gd name="T5" fmla="*/ 12 h 70"/>
                <a:gd name="T6" fmla="*/ 46 w 74"/>
                <a:gd name="T7" fmla="*/ 16 h 70"/>
                <a:gd name="T8" fmla="*/ 41 w 74"/>
                <a:gd name="T9" fmla="*/ 24 h 70"/>
                <a:gd name="T10" fmla="*/ 33 w 74"/>
                <a:gd name="T11" fmla="*/ 28 h 70"/>
                <a:gd name="T12" fmla="*/ 25 w 74"/>
                <a:gd name="T13" fmla="*/ 37 h 70"/>
                <a:gd name="T14" fmla="*/ 17 w 74"/>
                <a:gd name="T15" fmla="*/ 45 h 70"/>
                <a:gd name="T16" fmla="*/ 13 w 74"/>
                <a:gd name="T17" fmla="*/ 53 h 70"/>
                <a:gd name="T18" fmla="*/ 5 w 74"/>
                <a:gd name="T19" fmla="*/ 61 h 70"/>
                <a:gd name="T20" fmla="*/ 0 w 74"/>
                <a:gd name="T21" fmla="*/ 70 h 70"/>
                <a:gd name="T22" fmla="*/ 0 w 74"/>
                <a:gd name="T23" fmla="*/ 70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4"/>
                <a:gd name="T37" fmla="*/ 0 h 70"/>
                <a:gd name="T38" fmla="*/ 74 w 74"/>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4" h="70">
                  <a:moveTo>
                    <a:pt x="74" y="0"/>
                  </a:moveTo>
                  <a:lnTo>
                    <a:pt x="66" y="8"/>
                  </a:lnTo>
                  <a:lnTo>
                    <a:pt x="54" y="12"/>
                  </a:lnTo>
                  <a:lnTo>
                    <a:pt x="46" y="16"/>
                  </a:lnTo>
                  <a:lnTo>
                    <a:pt x="41" y="24"/>
                  </a:lnTo>
                  <a:lnTo>
                    <a:pt x="33" y="28"/>
                  </a:lnTo>
                  <a:lnTo>
                    <a:pt x="25" y="37"/>
                  </a:lnTo>
                  <a:lnTo>
                    <a:pt x="17" y="45"/>
                  </a:lnTo>
                  <a:lnTo>
                    <a:pt x="13" y="53"/>
                  </a:lnTo>
                  <a:lnTo>
                    <a:pt x="5" y="61"/>
                  </a:lnTo>
                  <a:lnTo>
                    <a:pt x="0" y="70"/>
                  </a:lnTo>
                </a:path>
              </a:pathLst>
            </a:custGeom>
            <a:noFill/>
            <a:ln w="0">
              <a:solidFill>
                <a:srgbClr val="C96623"/>
              </a:solidFill>
              <a:round/>
              <a:headEnd/>
              <a:tailEnd/>
            </a:ln>
          </p:spPr>
          <p:txBody>
            <a:bodyPr/>
            <a:lstStyle/>
            <a:p>
              <a:endParaRPr lang="tr-TR"/>
            </a:p>
          </p:txBody>
        </p:sp>
        <p:sp>
          <p:nvSpPr>
            <p:cNvPr id="43060" name="Freeform 48"/>
            <p:cNvSpPr>
              <a:spLocks/>
            </p:cNvSpPr>
            <p:nvPr/>
          </p:nvSpPr>
          <p:spPr bwMode="auto">
            <a:xfrm>
              <a:off x="4588" y="562"/>
              <a:ext cx="65" cy="12"/>
            </a:xfrm>
            <a:custGeom>
              <a:avLst/>
              <a:gdLst>
                <a:gd name="T0" fmla="*/ 0 w 65"/>
                <a:gd name="T1" fmla="*/ 0 h 12"/>
                <a:gd name="T2" fmla="*/ 4 w 65"/>
                <a:gd name="T3" fmla="*/ 0 h 12"/>
                <a:gd name="T4" fmla="*/ 8 w 65"/>
                <a:gd name="T5" fmla="*/ 4 h 12"/>
                <a:gd name="T6" fmla="*/ 16 w 65"/>
                <a:gd name="T7" fmla="*/ 8 h 12"/>
                <a:gd name="T8" fmla="*/ 24 w 65"/>
                <a:gd name="T9" fmla="*/ 8 h 12"/>
                <a:gd name="T10" fmla="*/ 29 w 65"/>
                <a:gd name="T11" fmla="*/ 8 h 12"/>
                <a:gd name="T12" fmla="*/ 37 w 65"/>
                <a:gd name="T13" fmla="*/ 12 h 12"/>
                <a:gd name="T14" fmla="*/ 41 w 65"/>
                <a:gd name="T15" fmla="*/ 12 h 12"/>
                <a:gd name="T16" fmla="*/ 49 w 65"/>
                <a:gd name="T17" fmla="*/ 8 h 12"/>
                <a:gd name="T18" fmla="*/ 53 w 65"/>
                <a:gd name="T19" fmla="*/ 8 h 12"/>
                <a:gd name="T20" fmla="*/ 61 w 65"/>
                <a:gd name="T21" fmla="*/ 8 h 12"/>
                <a:gd name="T22" fmla="*/ 65 w 65"/>
                <a:gd name="T23" fmla="*/ 4 h 12"/>
                <a:gd name="T24" fmla="*/ 65 w 65"/>
                <a:gd name="T25" fmla="*/ 4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12"/>
                <a:gd name="T41" fmla="*/ 65 w 65"/>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12">
                  <a:moveTo>
                    <a:pt x="0" y="0"/>
                  </a:moveTo>
                  <a:lnTo>
                    <a:pt x="4" y="0"/>
                  </a:lnTo>
                  <a:lnTo>
                    <a:pt x="8" y="4"/>
                  </a:lnTo>
                  <a:lnTo>
                    <a:pt x="16" y="8"/>
                  </a:lnTo>
                  <a:lnTo>
                    <a:pt x="24" y="8"/>
                  </a:lnTo>
                  <a:lnTo>
                    <a:pt x="29" y="8"/>
                  </a:lnTo>
                  <a:lnTo>
                    <a:pt x="37" y="12"/>
                  </a:lnTo>
                  <a:lnTo>
                    <a:pt x="41" y="12"/>
                  </a:lnTo>
                  <a:lnTo>
                    <a:pt x="49" y="8"/>
                  </a:lnTo>
                  <a:lnTo>
                    <a:pt x="53" y="8"/>
                  </a:lnTo>
                  <a:lnTo>
                    <a:pt x="61" y="8"/>
                  </a:lnTo>
                  <a:lnTo>
                    <a:pt x="65" y="4"/>
                  </a:lnTo>
                </a:path>
              </a:pathLst>
            </a:custGeom>
            <a:noFill/>
            <a:ln w="0">
              <a:solidFill>
                <a:srgbClr val="C96623"/>
              </a:solidFill>
              <a:round/>
              <a:headEnd/>
              <a:tailEnd/>
            </a:ln>
          </p:spPr>
          <p:txBody>
            <a:bodyPr/>
            <a:lstStyle/>
            <a:p>
              <a:endParaRPr lang="tr-TR"/>
            </a:p>
          </p:txBody>
        </p:sp>
        <p:sp>
          <p:nvSpPr>
            <p:cNvPr id="43061" name="Line 49"/>
            <p:cNvSpPr>
              <a:spLocks noChangeShapeType="1"/>
            </p:cNvSpPr>
            <p:nvPr/>
          </p:nvSpPr>
          <p:spPr bwMode="auto">
            <a:xfrm flipV="1">
              <a:off x="4653" y="550"/>
              <a:ext cx="25" cy="16"/>
            </a:xfrm>
            <a:prstGeom prst="line">
              <a:avLst/>
            </a:prstGeom>
            <a:noFill/>
            <a:ln w="0">
              <a:solidFill>
                <a:srgbClr val="C96623"/>
              </a:solidFill>
              <a:round/>
              <a:headEnd/>
              <a:tailEnd/>
            </a:ln>
          </p:spPr>
          <p:txBody>
            <a:bodyPr/>
            <a:lstStyle/>
            <a:p>
              <a:endParaRPr lang="tr-TR"/>
            </a:p>
          </p:txBody>
        </p:sp>
        <p:sp>
          <p:nvSpPr>
            <p:cNvPr id="43062" name="Freeform 50"/>
            <p:cNvSpPr>
              <a:spLocks/>
            </p:cNvSpPr>
            <p:nvPr/>
          </p:nvSpPr>
          <p:spPr bwMode="auto">
            <a:xfrm>
              <a:off x="4662" y="492"/>
              <a:ext cx="102" cy="58"/>
            </a:xfrm>
            <a:custGeom>
              <a:avLst/>
              <a:gdLst>
                <a:gd name="T0" fmla="*/ 102 w 102"/>
                <a:gd name="T1" fmla="*/ 0 h 58"/>
                <a:gd name="T2" fmla="*/ 94 w 102"/>
                <a:gd name="T3" fmla="*/ 0 h 58"/>
                <a:gd name="T4" fmla="*/ 86 w 102"/>
                <a:gd name="T5" fmla="*/ 0 h 58"/>
                <a:gd name="T6" fmla="*/ 78 w 102"/>
                <a:gd name="T7" fmla="*/ 4 h 58"/>
                <a:gd name="T8" fmla="*/ 69 w 102"/>
                <a:gd name="T9" fmla="*/ 4 h 58"/>
                <a:gd name="T10" fmla="*/ 61 w 102"/>
                <a:gd name="T11" fmla="*/ 9 h 58"/>
                <a:gd name="T12" fmla="*/ 53 w 102"/>
                <a:gd name="T13" fmla="*/ 9 h 58"/>
                <a:gd name="T14" fmla="*/ 45 w 102"/>
                <a:gd name="T15" fmla="*/ 13 h 58"/>
                <a:gd name="T16" fmla="*/ 37 w 102"/>
                <a:gd name="T17" fmla="*/ 17 h 58"/>
                <a:gd name="T18" fmla="*/ 33 w 102"/>
                <a:gd name="T19" fmla="*/ 21 h 58"/>
                <a:gd name="T20" fmla="*/ 24 w 102"/>
                <a:gd name="T21" fmla="*/ 25 h 58"/>
                <a:gd name="T22" fmla="*/ 20 w 102"/>
                <a:gd name="T23" fmla="*/ 33 h 58"/>
                <a:gd name="T24" fmla="*/ 12 w 102"/>
                <a:gd name="T25" fmla="*/ 37 h 58"/>
                <a:gd name="T26" fmla="*/ 8 w 102"/>
                <a:gd name="T27" fmla="*/ 45 h 58"/>
                <a:gd name="T28" fmla="*/ 4 w 102"/>
                <a:gd name="T29" fmla="*/ 54 h 58"/>
                <a:gd name="T30" fmla="*/ 0 w 102"/>
                <a:gd name="T31" fmla="*/ 58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2"/>
                <a:gd name="T49" fmla="*/ 0 h 58"/>
                <a:gd name="T50" fmla="*/ 102 w 102"/>
                <a:gd name="T51" fmla="*/ 58 h 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2" h="58">
                  <a:moveTo>
                    <a:pt x="102" y="0"/>
                  </a:moveTo>
                  <a:lnTo>
                    <a:pt x="94" y="0"/>
                  </a:lnTo>
                  <a:lnTo>
                    <a:pt x="86" y="0"/>
                  </a:lnTo>
                  <a:lnTo>
                    <a:pt x="78" y="4"/>
                  </a:lnTo>
                  <a:lnTo>
                    <a:pt x="69" y="4"/>
                  </a:lnTo>
                  <a:lnTo>
                    <a:pt x="61" y="9"/>
                  </a:lnTo>
                  <a:lnTo>
                    <a:pt x="53" y="9"/>
                  </a:lnTo>
                  <a:lnTo>
                    <a:pt x="45" y="13"/>
                  </a:lnTo>
                  <a:lnTo>
                    <a:pt x="37" y="17"/>
                  </a:lnTo>
                  <a:lnTo>
                    <a:pt x="33" y="21"/>
                  </a:lnTo>
                  <a:lnTo>
                    <a:pt x="24" y="25"/>
                  </a:lnTo>
                  <a:lnTo>
                    <a:pt x="20" y="33"/>
                  </a:lnTo>
                  <a:lnTo>
                    <a:pt x="12" y="37"/>
                  </a:lnTo>
                  <a:lnTo>
                    <a:pt x="8" y="45"/>
                  </a:lnTo>
                  <a:lnTo>
                    <a:pt x="4" y="54"/>
                  </a:lnTo>
                  <a:lnTo>
                    <a:pt x="0" y="58"/>
                  </a:lnTo>
                </a:path>
              </a:pathLst>
            </a:custGeom>
            <a:noFill/>
            <a:ln w="0">
              <a:solidFill>
                <a:srgbClr val="C96623"/>
              </a:solidFill>
              <a:round/>
              <a:headEnd/>
              <a:tailEnd/>
            </a:ln>
          </p:spPr>
          <p:txBody>
            <a:bodyPr/>
            <a:lstStyle/>
            <a:p>
              <a:endParaRPr lang="tr-TR"/>
            </a:p>
          </p:txBody>
        </p:sp>
        <p:sp>
          <p:nvSpPr>
            <p:cNvPr id="43063" name="Freeform 51"/>
            <p:cNvSpPr>
              <a:spLocks/>
            </p:cNvSpPr>
            <p:nvPr/>
          </p:nvSpPr>
          <p:spPr bwMode="auto">
            <a:xfrm>
              <a:off x="4736" y="505"/>
              <a:ext cx="53" cy="37"/>
            </a:xfrm>
            <a:custGeom>
              <a:avLst/>
              <a:gdLst>
                <a:gd name="T0" fmla="*/ 53 w 53"/>
                <a:gd name="T1" fmla="*/ 37 h 37"/>
                <a:gd name="T2" fmla="*/ 49 w 53"/>
                <a:gd name="T3" fmla="*/ 28 h 37"/>
                <a:gd name="T4" fmla="*/ 45 w 53"/>
                <a:gd name="T5" fmla="*/ 24 h 37"/>
                <a:gd name="T6" fmla="*/ 41 w 53"/>
                <a:gd name="T7" fmla="*/ 16 h 37"/>
                <a:gd name="T8" fmla="*/ 32 w 53"/>
                <a:gd name="T9" fmla="*/ 12 h 37"/>
                <a:gd name="T10" fmla="*/ 28 w 53"/>
                <a:gd name="T11" fmla="*/ 12 h 37"/>
                <a:gd name="T12" fmla="*/ 20 w 53"/>
                <a:gd name="T13" fmla="*/ 8 h 37"/>
                <a:gd name="T14" fmla="*/ 16 w 53"/>
                <a:gd name="T15" fmla="*/ 4 h 37"/>
                <a:gd name="T16" fmla="*/ 8 w 53"/>
                <a:gd name="T17" fmla="*/ 0 h 37"/>
                <a:gd name="T18" fmla="*/ 0 w 53"/>
                <a:gd name="T19" fmla="*/ 0 h 37"/>
                <a:gd name="T20" fmla="*/ 0 w 53"/>
                <a:gd name="T21" fmla="*/ 0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37"/>
                <a:gd name="T35" fmla="*/ 53 w 53"/>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37">
                  <a:moveTo>
                    <a:pt x="53" y="37"/>
                  </a:moveTo>
                  <a:lnTo>
                    <a:pt x="49" y="28"/>
                  </a:lnTo>
                  <a:lnTo>
                    <a:pt x="45" y="24"/>
                  </a:lnTo>
                  <a:lnTo>
                    <a:pt x="41" y="16"/>
                  </a:lnTo>
                  <a:lnTo>
                    <a:pt x="32" y="12"/>
                  </a:lnTo>
                  <a:lnTo>
                    <a:pt x="28" y="12"/>
                  </a:lnTo>
                  <a:lnTo>
                    <a:pt x="20" y="8"/>
                  </a:lnTo>
                  <a:lnTo>
                    <a:pt x="16" y="4"/>
                  </a:lnTo>
                  <a:lnTo>
                    <a:pt x="8" y="0"/>
                  </a:lnTo>
                  <a:lnTo>
                    <a:pt x="0" y="0"/>
                  </a:lnTo>
                </a:path>
              </a:pathLst>
            </a:custGeom>
            <a:noFill/>
            <a:ln w="0">
              <a:solidFill>
                <a:srgbClr val="C96623"/>
              </a:solidFill>
              <a:round/>
              <a:headEnd/>
              <a:tailEnd/>
            </a:ln>
          </p:spPr>
          <p:txBody>
            <a:bodyPr/>
            <a:lstStyle/>
            <a:p>
              <a:endParaRPr lang="tr-TR"/>
            </a:p>
          </p:txBody>
        </p:sp>
        <p:sp>
          <p:nvSpPr>
            <p:cNvPr id="43064" name="Freeform 52"/>
            <p:cNvSpPr>
              <a:spLocks/>
            </p:cNvSpPr>
            <p:nvPr/>
          </p:nvSpPr>
          <p:spPr bwMode="auto">
            <a:xfrm>
              <a:off x="4674" y="517"/>
              <a:ext cx="111" cy="37"/>
            </a:xfrm>
            <a:custGeom>
              <a:avLst/>
              <a:gdLst>
                <a:gd name="T0" fmla="*/ 111 w 111"/>
                <a:gd name="T1" fmla="*/ 20 h 37"/>
                <a:gd name="T2" fmla="*/ 107 w 111"/>
                <a:gd name="T3" fmla="*/ 16 h 37"/>
                <a:gd name="T4" fmla="*/ 98 w 111"/>
                <a:gd name="T5" fmla="*/ 12 h 37"/>
                <a:gd name="T6" fmla="*/ 94 w 111"/>
                <a:gd name="T7" fmla="*/ 12 h 37"/>
                <a:gd name="T8" fmla="*/ 86 w 111"/>
                <a:gd name="T9" fmla="*/ 12 h 37"/>
                <a:gd name="T10" fmla="*/ 78 w 111"/>
                <a:gd name="T11" fmla="*/ 12 h 37"/>
                <a:gd name="T12" fmla="*/ 78 w 111"/>
                <a:gd name="T13" fmla="*/ 12 h 37"/>
                <a:gd name="T14" fmla="*/ 78 w 111"/>
                <a:gd name="T15" fmla="*/ 12 h 37"/>
                <a:gd name="T16" fmla="*/ 78 w 111"/>
                <a:gd name="T17" fmla="*/ 16 h 37"/>
                <a:gd name="T18" fmla="*/ 74 w 111"/>
                <a:gd name="T19" fmla="*/ 20 h 37"/>
                <a:gd name="T20" fmla="*/ 74 w 111"/>
                <a:gd name="T21" fmla="*/ 25 h 37"/>
                <a:gd name="T22" fmla="*/ 70 w 111"/>
                <a:gd name="T23" fmla="*/ 29 h 37"/>
                <a:gd name="T24" fmla="*/ 66 w 111"/>
                <a:gd name="T25" fmla="*/ 29 h 37"/>
                <a:gd name="T26" fmla="*/ 66 w 111"/>
                <a:gd name="T27" fmla="*/ 33 h 37"/>
                <a:gd name="T28" fmla="*/ 62 w 111"/>
                <a:gd name="T29" fmla="*/ 33 h 37"/>
                <a:gd name="T30" fmla="*/ 57 w 111"/>
                <a:gd name="T31" fmla="*/ 37 h 37"/>
                <a:gd name="T32" fmla="*/ 53 w 111"/>
                <a:gd name="T33" fmla="*/ 37 h 37"/>
                <a:gd name="T34" fmla="*/ 49 w 111"/>
                <a:gd name="T35" fmla="*/ 37 h 37"/>
                <a:gd name="T36" fmla="*/ 45 w 111"/>
                <a:gd name="T37" fmla="*/ 37 h 37"/>
                <a:gd name="T38" fmla="*/ 41 w 111"/>
                <a:gd name="T39" fmla="*/ 33 h 37"/>
                <a:gd name="T40" fmla="*/ 37 w 111"/>
                <a:gd name="T41" fmla="*/ 33 h 37"/>
                <a:gd name="T42" fmla="*/ 33 w 111"/>
                <a:gd name="T43" fmla="*/ 29 h 37"/>
                <a:gd name="T44" fmla="*/ 33 w 111"/>
                <a:gd name="T45" fmla="*/ 29 h 37"/>
                <a:gd name="T46" fmla="*/ 29 w 111"/>
                <a:gd name="T47" fmla="*/ 25 h 37"/>
                <a:gd name="T48" fmla="*/ 29 w 111"/>
                <a:gd name="T49" fmla="*/ 20 h 37"/>
                <a:gd name="T50" fmla="*/ 21 w 111"/>
                <a:gd name="T51" fmla="*/ 20 h 37"/>
                <a:gd name="T52" fmla="*/ 12 w 111"/>
                <a:gd name="T53" fmla="*/ 25 h 37"/>
                <a:gd name="T54" fmla="*/ 4 w 111"/>
                <a:gd name="T55" fmla="*/ 29 h 37"/>
                <a:gd name="T56" fmla="*/ 0 w 111"/>
                <a:gd name="T57" fmla="*/ 29 h 37"/>
                <a:gd name="T58" fmla="*/ 0 w 111"/>
                <a:gd name="T59" fmla="*/ 29 h 37"/>
                <a:gd name="T60" fmla="*/ 4 w 111"/>
                <a:gd name="T61" fmla="*/ 25 h 37"/>
                <a:gd name="T62" fmla="*/ 8 w 111"/>
                <a:gd name="T63" fmla="*/ 20 h 37"/>
                <a:gd name="T64" fmla="*/ 16 w 111"/>
                <a:gd name="T65" fmla="*/ 16 h 37"/>
                <a:gd name="T66" fmla="*/ 21 w 111"/>
                <a:gd name="T67" fmla="*/ 12 h 37"/>
                <a:gd name="T68" fmla="*/ 25 w 111"/>
                <a:gd name="T69" fmla="*/ 8 h 37"/>
                <a:gd name="T70" fmla="*/ 33 w 111"/>
                <a:gd name="T71" fmla="*/ 4 h 37"/>
                <a:gd name="T72" fmla="*/ 41 w 111"/>
                <a:gd name="T73" fmla="*/ 4 h 37"/>
                <a:gd name="T74" fmla="*/ 45 w 111"/>
                <a:gd name="T75" fmla="*/ 0 h 37"/>
                <a:gd name="T76" fmla="*/ 53 w 111"/>
                <a:gd name="T77" fmla="*/ 0 h 37"/>
                <a:gd name="T78" fmla="*/ 62 w 111"/>
                <a:gd name="T79" fmla="*/ 0 h 37"/>
                <a:gd name="T80" fmla="*/ 70 w 111"/>
                <a:gd name="T81" fmla="*/ 0 h 37"/>
                <a:gd name="T82" fmla="*/ 74 w 111"/>
                <a:gd name="T83" fmla="*/ 0 h 37"/>
                <a:gd name="T84" fmla="*/ 82 w 111"/>
                <a:gd name="T85" fmla="*/ 4 h 37"/>
                <a:gd name="T86" fmla="*/ 90 w 111"/>
                <a:gd name="T87" fmla="*/ 4 h 37"/>
                <a:gd name="T88" fmla="*/ 94 w 111"/>
                <a:gd name="T89" fmla="*/ 8 h 37"/>
                <a:gd name="T90" fmla="*/ 103 w 111"/>
                <a:gd name="T91" fmla="*/ 12 h 37"/>
                <a:gd name="T92" fmla="*/ 107 w 111"/>
                <a:gd name="T93" fmla="*/ 16 h 37"/>
                <a:gd name="T94" fmla="*/ 111 w 111"/>
                <a:gd name="T95" fmla="*/ 20 h 37"/>
                <a:gd name="T96" fmla="*/ 111 w 111"/>
                <a:gd name="T97" fmla="*/ 20 h 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37"/>
                <a:gd name="T149" fmla="*/ 111 w 111"/>
                <a:gd name="T150" fmla="*/ 37 h 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37">
                  <a:moveTo>
                    <a:pt x="111" y="20"/>
                  </a:moveTo>
                  <a:lnTo>
                    <a:pt x="107" y="16"/>
                  </a:lnTo>
                  <a:lnTo>
                    <a:pt x="98" y="12"/>
                  </a:lnTo>
                  <a:lnTo>
                    <a:pt x="94" y="12"/>
                  </a:lnTo>
                  <a:lnTo>
                    <a:pt x="86" y="12"/>
                  </a:lnTo>
                  <a:lnTo>
                    <a:pt x="78" y="12"/>
                  </a:lnTo>
                  <a:lnTo>
                    <a:pt x="78" y="16"/>
                  </a:lnTo>
                  <a:lnTo>
                    <a:pt x="74" y="20"/>
                  </a:lnTo>
                  <a:lnTo>
                    <a:pt x="74" y="25"/>
                  </a:lnTo>
                  <a:lnTo>
                    <a:pt x="70" y="29"/>
                  </a:lnTo>
                  <a:lnTo>
                    <a:pt x="66" y="29"/>
                  </a:lnTo>
                  <a:lnTo>
                    <a:pt x="66" y="33"/>
                  </a:lnTo>
                  <a:lnTo>
                    <a:pt x="62" y="33"/>
                  </a:lnTo>
                  <a:lnTo>
                    <a:pt x="57" y="37"/>
                  </a:lnTo>
                  <a:lnTo>
                    <a:pt x="53" y="37"/>
                  </a:lnTo>
                  <a:lnTo>
                    <a:pt x="49" y="37"/>
                  </a:lnTo>
                  <a:lnTo>
                    <a:pt x="45" y="37"/>
                  </a:lnTo>
                  <a:lnTo>
                    <a:pt x="41" y="33"/>
                  </a:lnTo>
                  <a:lnTo>
                    <a:pt x="37" y="33"/>
                  </a:lnTo>
                  <a:lnTo>
                    <a:pt x="33" y="29"/>
                  </a:lnTo>
                  <a:lnTo>
                    <a:pt x="29" y="25"/>
                  </a:lnTo>
                  <a:lnTo>
                    <a:pt x="29" y="20"/>
                  </a:lnTo>
                  <a:lnTo>
                    <a:pt x="21" y="20"/>
                  </a:lnTo>
                  <a:lnTo>
                    <a:pt x="12" y="25"/>
                  </a:lnTo>
                  <a:lnTo>
                    <a:pt x="4" y="29"/>
                  </a:lnTo>
                  <a:lnTo>
                    <a:pt x="0" y="29"/>
                  </a:lnTo>
                  <a:lnTo>
                    <a:pt x="4" y="25"/>
                  </a:lnTo>
                  <a:lnTo>
                    <a:pt x="8" y="20"/>
                  </a:lnTo>
                  <a:lnTo>
                    <a:pt x="16" y="16"/>
                  </a:lnTo>
                  <a:lnTo>
                    <a:pt x="21" y="12"/>
                  </a:lnTo>
                  <a:lnTo>
                    <a:pt x="25" y="8"/>
                  </a:lnTo>
                  <a:lnTo>
                    <a:pt x="33" y="4"/>
                  </a:lnTo>
                  <a:lnTo>
                    <a:pt x="41" y="4"/>
                  </a:lnTo>
                  <a:lnTo>
                    <a:pt x="45" y="0"/>
                  </a:lnTo>
                  <a:lnTo>
                    <a:pt x="53" y="0"/>
                  </a:lnTo>
                  <a:lnTo>
                    <a:pt x="62" y="0"/>
                  </a:lnTo>
                  <a:lnTo>
                    <a:pt x="70" y="0"/>
                  </a:lnTo>
                  <a:lnTo>
                    <a:pt x="74" y="0"/>
                  </a:lnTo>
                  <a:lnTo>
                    <a:pt x="82" y="4"/>
                  </a:lnTo>
                  <a:lnTo>
                    <a:pt x="90" y="4"/>
                  </a:lnTo>
                  <a:lnTo>
                    <a:pt x="94" y="8"/>
                  </a:lnTo>
                  <a:lnTo>
                    <a:pt x="103" y="12"/>
                  </a:lnTo>
                  <a:lnTo>
                    <a:pt x="107" y="16"/>
                  </a:lnTo>
                  <a:lnTo>
                    <a:pt x="111" y="20"/>
                  </a:lnTo>
                  <a:close/>
                </a:path>
              </a:pathLst>
            </a:custGeom>
            <a:solidFill>
              <a:srgbClr val="000000"/>
            </a:solidFill>
            <a:ln w="9525">
              <a:noFill/>
              <a:round/>
              <a:headEnd/>
              <a:tailEnd/>
            </a:ln>
          </p:spPr>
          <p:txBody>
            <a:bodyPr/>
            <a:lstStyle/>
            <a:p>
              <a:endParaRPr lang="tr-TR"/>
            </a:p>
          </p:txBody>
        </p:sp>
        <p:sp>
          <p:nvSpPr>
            <p:cNvPr id="43065" name="Freeform 53"/>
            <p:cNvSpPr>
              <a:spLocks/>
            </p:cNvSpPr>
            <p:nvPr/>
          </p:nvSpPr>
          <p:spPr bwMode="auto">
            <a:xfrm>
              <a:off x="4674" y="517"/>
              <a:ext cx="111" cy="37"/>
            </a:xfrm>
            <a:custGeom>
              <a:avLst/>
              <a:gdLst>
                <a:gd name="T0" fmla="*/ 111 w 111"/>
                <a:gd name="T1" fmla="*/ 20 h 37"/>
                <a:gd name="T2" fmla="*/ 107 w 111"/>
                <a:gd name="T3" fmla="*/ 16 h 37"/>
                <a:gd name="T4" fmla="*/ 98 w 111"/>
                <a:gd name="T5" fmla="*/ 12 h 37"/>
                <a:gd name="T6" fmla="*/ 94 w 111"/>
                <a:gd name="T7" fmla="*/ 12 h 37"/>
                <a:gd name="T8" fmla="*/ 86 w 111"/>
                <a:gd name="T9" fmla="*/ 12 h 37"/>
                <a:gd name="T10" fmla="*/ 78 w 111"/>
                <a:gd name="T11" fmla="*/ 12 h 37"/>
                <a:gd name="T12" fmla="*/ 78 w 111"/>
                <a:gd name="T13" fmla="*/ 12 h 37"/>
                <a:gd name="T14" fmla="*/ 78 w 111"/>
                <a:gd name="T15" fmla="*/ 12 h 37"/>
                <a:gd name="T16" fmla="*/ 78 w 111"/>
                <a:gd name="T17" fmla="*/ 16 h 37"/>
                <a:gd name="T18" fmla="*/ 74 w 111"/>
                <a:gd name="T19" fmla="*/ 20 h 37"/>
                <a:gd name="T20" fmla="*/ 74 w 111"/>
                <a:gd name="T21" fmla="*/ 25 h 37"/>
                <a:gd name="T22" fmla="*/ 70 w 111"/>
                <a:gd name="T23" fmla="*/ 29 h 37"/>
                <a:gd name="T24" fmla="*/ 66 w 111"/>
                <a:gd name="T25" fmla="*/ 29 h 37"/>
                <a:gd name="T26" fmla="*/ 66 w 111"/>
                <a:gd name="T27" fmla="*/ 33 h 37"/>
                <a:gd name="T28" fmla="*/ 62 w 111"/>
                <a:gd name="T29" fmla="*/ 33 h 37"/>
                <a:gd name="T30" fmla="*/ 57 w 111"/>
                <a:gd name="T31" fmla="*/ 37 h 37"/>
                <a:gd name="T32" fmla="*/ 53 w 111"/>
                <a:gd name="T33" fmla="*/ 37 h 37"/>
                <a:gd name="T34" fmla="*/ 49 w 111"/>
                <a:gd name="T35" fmla="*/ 37 h 37"/>
                <a:gd name="T36" fmla="*/ 45 w 111"/>
                <a:gd name="T37" fmla="*/ 37 h 37"/>
                <a:gd name="T38" fmla="*/ 41 w 111"/>
                <a:gd name="T39" fmla="*/ 33 h 37"/>
                <a:gd name="T40" fmla="*/ 37 w 111"/>
                <a:gd name="T41" fmla="*/ 33 h 37"/>
                <a:gd name="T42" fmla="*/ 33 w 111"/>
                <a:gd name="T43" fmla="*/ 29 h 37"/>
                <a:gd name="T44" fmla="*/ 33 w 111"/>
                <a:gd name="T45" fmla="*/ 29 h 37"/>
                <a:gd name="T46" fmla="*/ 29 w 111"/>
                <a:gd name="T47" fmla="*/ 25 h 37"/>
                <a:gd name="T48" fmla="*/ 29 w 111"/>
                <a:gd name="T49" fmla="*/ 20 h 37"/>
                <a:gd name="T50" fmla="*/ 21 w 111"/>
                <a:gd name="T51" fmla="*/ 20 h 37"/>
                <a:gd name="T52" fmla="*/ 12 w 111"/>
                <a:gd name="T53" fmla="*/ 25 h 37"/>
                <a:gd name="T54" fmla="*/ 4 w 111"/>
                <a:gd name="T55" fmla="*/ 29 h 37"/>
                <a:gd name="T56" fmla="*/ 0 w 111"/>
                <a:gd name="T57" fmla="*/ 29 h 37"/>
                <a:gd name="T58" fmla="*/ 0 w 111"/>
                <a:gd name="T59" fmla="*/ 29 h 37"/>
                <a:gd name="T60" fmla="*/ 4 w 111"/>
                <a:gd name="T61" fmla="*/ 25 h 37"/>
                <a:gd name="T62" fmla="*/ 8 w 111"/>
                <a:gd name="T63" fmla="*/ 20 h 37"/>
                <a:gd name="T64" fmla="*/ 16 w 111"/>
                <a:gd name="T65" fmla="*/ 16 h 37"/>
                <a:gd name="T66" fmla="*/ 21 w 111"/>
                <a:gd name="T67" fmla="*/ 12 h 37"/>
                <a:gd name="T68" fmla="*/ 25 w 111"/>
                <a:gd name="T69" fmla="*/ 8 h 37"/>
                <a:gd name="T70" fmla="*/ 33 w 111"/>
                <a:gd name="T71" fmla="*/ 4 h 37"/>
                <a:gd name="T72" fmla="*/ 41 w 111"/>
                <a:gd name="T73" fmla="*/ 4 h 37"/>
                <a:gd name="T74" fmla="*/ 45 w 111"/>
                <a:gd name="T75" fmla="*/ 0 h 37"/>
                <a:gd name="T76" fmla="*/ 53 w 111"/>
                <a:gd name="T77" fmla="*/ 0 h 37"/>
                <a:gd name="T78" fmla="*/ 62 w 111"/>
                <a:gd name="T79" fmla="*/ 0 h 37"/>
                <a:gd name="T80" fmla="*/ 70 w 111"/>
                <a:gd name="T81" fmla="*/ 0 h 37"/>
                <a:gd name="T82" fmla="*/ 74 w 111"/>
                <a:gd name="T83" fmla="*/ 0 h 37"/>
                <a:gd name="T84" fmla="*/ 82 w 111"/>
                <a:gd name="T85" fmla="*/ 4 h 37"/>
                <a:gd name="T86" fmla="*/ 90 w 111"/>
                <a:gd name="T87" fmla="*/ 4 h 37"/>
                <a:gd name="T88" fmla="*/ 94 w 111"/>
                <a:gd name="T89" fmla="*/ 8 h 37"/>
                <a:gd name="T90" fmla="*/ 103 w 111"/>
                <a:gd name="T91" fmla="*/ 12 h 37"/>
                <a:gd name="T92" fmla="*/ 107 w 111"/>
                <a:gd name="T93" fmla="*/ 16 h 37"/>
                <a:gd name="T94" fmla="*/ 111 w 111"/>
                <a:gd name="T95" fmla="*/ 20 h 37"/>
                <a:gd name="T96" fmla="*/ 111 w 111"/>
                <a:gd name="T97" fmla="*/ 20 h 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37"/>
                <a:gd name="T149" fmla="*/ 111 w 111"/>
                <a:gd name="T150" fmla="*/ 37 h 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37">
                  <a:moveTo>
                    <a:pt x="111" y="20"/>
                  </a:moveTo>
                  <a:lnTo>
                    <a:pt x="107" y="16"/>
                  </a:lnTo>
                  <a:lnTo>
                    <a:pt x="98" y="12"/>
                  </a:lnTo>
                  <a:lnTo>
                    <a:pt x="94" y="12"/>
                  </a:lnTo>
                  <a:lnTo>
                    <a:pt x="86" y="12"/>
                  </a:lnTo>
                  <a:lnTo>
                    <a:pt x="78" y="12"/>
                  </a:lnTo>
                  <a:lnTo>
                    <a:pt x="78" y="16"/>
                  </a:lnTo>
                  <a:lnTo>
                    <a:pt x="74" y="20"/>
                  </a:lnTo>
                  <a:lnTo>
                    <a:pt x="74" y="25"/>
                  </a:lnTo>
                  <a:lnTo>
                    <a:pt x="70" y="29"/>
                  </a:lnTo>
                  <a:lnTo>
                    <a:pt x="66" y="29"/>
                  </a:lnTo>
                  <a:lnTo>
                    <a:pt x="66" y="33"/>
                  </a:lnTo>
                  <a:lnTo>
                    <a:pt x="62" y="33"/>
                  </a:lnTo>
                  <a:lnTo>
                    <a:pt x="57" y="37"/>
                  </a:lnTo>
                  <a:lnTo>
                    <a:pt x="53" y="37"/>
                  </a:lnTo>
                  <a:lnTo>
                    <a:pt x="49" y="37"/>
                  </a:lnTo>
                  <a:lnTo>
                    <a:pt x="45" y="37"/>
                  </a:lnTo>
                  <a:lnTo>
                    <a:pt x="41" y="33"/>
                  </a:lnTo>
                  <a:lnTo>
                    <a:pt x="37" y="33"/>
                  </a:lnTo>
                  <a:lnTo>
                    <a:pt x="33" y="29"/>
                  </a:lnTo>
                  <a:lnTo>
                    <a:pt x="29" y="25"/>
                  </a:lnTo>
                  <a:lnTo>
                    <a:pt x="29" y="20"/>
                  </a:lnTo>
                  <a:lnTo>
                    <a:pt x="21" y="20"/>
                  </a:lnTo>
                  <a:lnTo>
                    <a:pt x="12" y="25"/>
                  </a:lnTo>
                  <a:lnTo>
                    <a:pt x="4" y="29"/>
                  </a:lnTo>
                  <a:lnTo>
                    <a:pt x="0" y="29"/>
                  </a:lnTo>
                  <a:lnTo>
                    <a:pt x="4" y="25"/>
                  </a:lnTo>
                  <a:lnTo>
                    <a:pt x="8" y="20"/>
                  </a:lnTo>
                  <a:lnTo>
                    <a:pt x="16" y="16"/>
                  </a:lnTo>
                  <a:lnTo>
                    <a:pt x="21" y="12"/>
                  </a:lnTo>
                  <a:lnTo>
                    <a:pt x="25" y="8"/>
                  </a:lnTo>
                  <a:lnTo>
                    <a:pt x="33" y="4"/>
                  </a:lnTo>
                  <a:lnTo>
                    <a:pt x="41" y="4"/>
                  </a:lnTo>
                  <a:lnTo>
                    <a:pt x="45" y="0"/>
                  </a:lnTo>
                  <a:lnTo>
                    <a:pt x="53" y="0"/>
                  </a:lnTo>
                  <a:lnTo>
                    <a:pt x="62" y="0"/>
                  </a:lnTo>
                  <a:lnTo>
                    <a:pt x="70" y="0"/>
                  </a:lnTo>
                  <a:lnTo>
                    <a:pt x="74" y="0"/>
                  </a:lnTo>
                  <a:lnTo>
                    <a:pt x="82" y="4"/>
                  </a:lnTo>
                  <a:lnTo>
                    <a:pt x="90" y="4"/>
                  </a:lnTo>
                  <a:lnTo>
                    <a:pt x="94" y="8"/>
                  </a:lnTo>
                  <a:lnTo>
                    <a:pt x="103" y="12"/>
                  </a:lnTo>
                  <a:lnTo>
                    <a:pt x="107" y="16"/>
                  </a:lnTo>
                  <a:lnTo>
                    <a:pt x="111" y="20"/>
                  </a:lnTo>
                </a:path>
              </a:pathLst>
            </a:custGeom>
            <a:noFill/>
            <a:ln w="0">
              <a:solidFill>
                <a:srgbClr val="000000"/>
              </a:solidFill>
              <a:round/>
              <a:headEnd/>
              <a:tailEnd/>
            </a:ln>
          </p:spPr>
          <p:txBody>
            <a:bodyPr/>
            <a:lstStyle/>
            <a:p>
              <a:endParaRPr lang="tr-TR"/>
            </a:p>
          </p:txBody>
        </p:sp>
        <p:sp>
          <p:nvSpPr>
            <p:cNvPr id="43066" name="Freeform 54"/>
            <p:cNvSpPr>
              <a:spLocks/>
            </p:cNvSpPr>
            <p:nvPr/>
          </p:nvSpPr>
          <p:spPr bwMode="auto">
            <a:xfrm>
              <a:off x="4719" y="529"/>
              <a:ext cx="17" cy="13"/>
            </a:xfrm>
            <a:custGeom>
              <a:avLst/>
              <a:gdLst>
                <a:gd name="T0" fmla="*/ 17 w 17"/>
                <a:gd name="T1" fmla="*/ 4 h 13"/>
                <a:gd name="T2" fmla="*/ 17 w 17"/>
                <a:gd name="T3" fmla="*/ 4 h 13"/>
                <a:gd name="T4" fmla="*/ 12 w 17"/>
                <a:gd name="T5" fmla="*/ 4 h 13"/>
                <a:gd name="T6" fmla="*/ 12 w 17"/>
                <a:gd name="T7" fmla="*/ 0 h 13"/>
                <a:gd name="T8" fmla="*/ 12 w 17"/>
                <a:gd name="T9" fmla="*/ 0 h 13"/>
                <a:gd name="T10" fmla="*/ 12 w 17"/>
                <a:gd name="T11" fmla="*/ 0 h 13"/>
                <a:gd name="T12" fmla="*/ 12 w 17"/>
                <a:gd name="T13" fmla="*/ 0 h 13"/>
                <a:gd name="T14" fmla="*/ 8 w 17"/>
                <a:gd name="T15" fmla="*/ 0 h 13"/>
                <a:gd name="T16" fmla="*/ 8 w 17"/>
                <a:gd name="T17" fmla="*/ 0 h 13"/>
                <a:gd name="T18" fmla="*/ 8 w 17"/>
                <a:gd name="T19" fmla="*/ 0 h 13"/>
                <a:gd name="T20" fmla="*/ 4 w 17"/>
                <a:gd name="T21" fmla="*/ 0 h 13"/>
                <a:gd name="T22" fmla="*/ 4 w 17"/>
                <a:gd name="T23" fmla="*/ 0 h 13"/>
                <a:gd name="T24" fmla="*/ 4 w 17"/>
                <a:gd name="T25" fmla="*/ 0 h 13"/>
                <a:gd name="T26" fmla="*/ 4 w 17"/>
                <a:gd name="T27" fmla="*/ 0 h 13"/>
                <a:gd name="T28" fmla="*/ 4 w 17"/>
                <a:gd name="T29" fmla="*/ 4 h 13"/>
                <a:gd name="T30" fmla="*/ 4 w 17"/>
                <a:gd name="T31" fmla="*/ 4 h 13"/>
                <a:gd name="T32" fmla="*/ 0 w 17"/>
                <a:gd name="T33" fmla="*/ 4 h 13"/>
                <a:gd name="T34" fmla="*/ 4 w 17"/>
                <a:gd name="T35" fmla="*/ 8 h 13"/>
                <a:gd name="T36" fmla="*/ 4 w 17"/>
                <a:gd name="T37" fmla="*/ 8 h 13"/>
                <a:gd name="T38" fmla="*/ 4 w 17"/>
                <a:gd name="T39" fmla="*/ 8 h 13"/>
                <a:gd name="T40" fmla="*/ 4 w 17"/>
                <a:gd name="T41" fmla="*/ 8 h 13"/>
                <a:gd name="T42" fmla="*/ 4 w 17"/>
                <a:gd name="T43" fmla="*/ 13 h 13"/>
                <a:gd name="T44" fmla="*/ 4 w 17"/>
                <a:gd name="T45" fmla="*/ 13 h 13"/>
                <a:gd name="T46" fmla="*/ 8 w 17"/>
                <a:gd name="T47" fmla="*/ 13 h 13"/>
                <a:gd name="T48" fmla="*/ 8 w 17"/>
                <a:gd name="T49" fmla="*/ 13 h 13"/>
                <a:gd name="T50" fmla="*/ 8 w 17"/>
                <a:gd name="T51" fmla="*/ 13 h 13"/>
                <a:gd name="T52" fmla="*/ 12 w 17"/>
                <a:gd name="T53" fmla="*/ 13 h 13"/>
                <a:gd name="T54" fmla="*/ 12 w 17"/>
                <a:gd name="T55" fmla="*/ 13 h 13"/>
                <a:gd name="T56" fmla="*/ 12 w 17"/>
                <a:gd name="T57" fmla="*/ 8 h 13"/>
                <a:gd name="T58" fmla="*/ 12 w 17"/>
                <a:gd name="T59" fmla="*/ 8 h 13"/>
                <a:gd name="T60" fmla="*/ 12 w 17"/>
                <a:gd name="T61" fmla="*/ 8 h 13"/>
                <a:gd name="T62" fmla="*/ 17 w 17"/>
                <a:gd name="T63" fmla="*/ 8 h 13"/>
                <a:gd name="T64" fmla="*/ 17 w 17"/>
                <a:gd name="T65" fmla="*/ 4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3"/>
                <a:gd name="T101" fmla="*/ 17 w 17"/>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3">
                  <a:moveTo>
                    <a:pt x="17" y="4"/>
                  </a:moveTo>
                  <a:lnTo>
                    <a:pt x="17" y="4"/>
                  </a:lnTo>
                  <a:lnTo>
                    <a:pt x="12" y="4"/>
                  </a:lnTo>
                  <a:lnTo>
                    <a:pt x="12" y="0"/>
                  </a:lnTo>
                  <a:lnTo>
                    <a:pt x="8" y="0"/>
                  </a:lnTo>
                  <a:lnTo>
                    <a:pt x="4" y="0"/>
                  </a:lnTo>
                  <a:lnTo>
                    <a:pt x="4" y="4"/>
                  </a:lnTo>
                  <a:lnTo>
                    <a:pt x="0" y="4"/>
                  </a:lnTo>
                  <a:lnTo>
                    <a:pt x="4" y="8"/>
                  </a:lnTo>
                  <a:lnTo>
                    <a:pt x="4" y="13"/>
                  </a:lnTo>
                  <a:lnTo>
                    <a:pt x="8" y="13"/>
                  </a:lnTo>
                  <a:lnTo>
                    <a:pt x="12" y="13"/>
                  </a:lnTo>
                  <a:lnTo>
                    <a:pt x="12" y="8"/>
                  </a:lnTo>
                  <a:lnTo>
                    <a:pt x="17" y="8"/>
                  </a:lnTo>
                  <a:lnTo>
                    <a:pt x="17" y="4"/>
                  </a:lnTo>
                  <a:close/>
                </a:path>
              </a:pathLst>
            </a:custGeom>
            <a:solidFill>
              <a:srgbClr val="FFFFFF"/>
            </a:solidFill>
            <a:ln w="9525">
              <a:noFill/>
              <a:round/>
              <a:headEnd/>
              <a:tailEnd/>
            </a:ln>
          </p:spPr>
          <p:txBody>
            <a:bodyPr/>
            <a:lstStyle/>
            <a:p>
              <a:endParaRPr lang="tr-TR"/>
            </a:p>
          </p:txBody>
        </p:sp>
        <p:sp>
          <p:nvSpPr>
            <p:cNvPr id="43067" name="Freeform 55"/>
            <p:cNvSpPr>
              <a:spLocks/>
            </p:cNvSpPr>
            <p:nvPr/>
          </p:nvSpPr>
          <p:spPr bwMode="auto">
            <a:xfrm>
              <a:off x="4719" y="529"/>
              <a:ext cx="17" cy="13"/>
            </a:xfrm>
            <a:custGeom>
              <a:avLst/>
              <a:gdLst>
                <a:gd name="T0" fmla="*/ 17 w 17"/>
                <a:gd name="T1" fmla="*/ 4 h 13"/>
                <a:gd name="T2" fmla="*/ 17 w 17"/>
                <a:gd name="T3" fmla="*/ 4 h 13"/>
                <a:gd name="T4" fmla="*/ 17 w 17"/>
                <a:gd name="T5" fmla="*/ 4 h 13"/>
                <a:gd name="T6" fmla="*/ 12 w 17"/>
                <a:gd name="T7" fmla="*/ 4 h 13"/>
                <a:gd name="T8" fmla="*/ 12 w 17"/>
                <a:gd name="T9" fmla="*/ 0 h 13"/>
                <a:gd name="T10" fmla="*/ 12 w 17"/>
                <a:gd name="T11" fmla="*/ 0 h 13"/>
                <a:gd name="T12" fmla="*/ 12 w 17"/>
                <a:gd name="T13" fmla="*/ 0 h 13"/>
                <a:gd name="T14" fmla="*/ 12 w 17"/>
                <a:gd name="T15" fmla="*/ 0 h 13"/>
                <a:gd name="T16" fmla="*/ 8 w 17"/>
                <a:gd name="T17" fmla="*/ 0 h 13"/>
                <a:gd name="T18" fmla="*/ 8 w 17"/>
                <a:gd name="T19" fmla="*/ 0 h 13"/>
                <a:gd name="T20" fmla="*/ 8 w 17"/>
                <a:gd name="T21" fmla="*/ 0 h 13"/>
                <a:gd name="T22" fmla="*/ 8 w 17"/>
                <a:gd name="T23" fmla="*/ 0 h 13"/>
                <a:gd name="T24" fmla="*/ 4 w 17"/>
                <a:gd name="T25" fmla="*/ 0 h 13"/>
                <a:gd name="T26" fmla="*/ 4 w 17"/>
                <a:gd name="T27" fmla="*/ 0 h 13"/>
                <a:gd name="T28" fmla="*/ 4 w 17"/>
                <a:gd name="T29" fmla="*/ 0 h 13"/>
                <a:gd name="T30" fmla="*/ 4 w 17"/>
                <a:gd name="T31" fmla="*/ 0 h 13"/>
                <a:gd name="T32" fmla="*/ 4 w 17"/>
                <a:gd name="T33" fmla="*/ 4 h 13"/>
                <a:gd name="T34" fmla="*/ 4 w 17"/>
                <a:gd name="T35" fmla="*/ 4 h 13"/>
                <a:gd name="T36" fmla="*/ 0 w 17"/>
                <a:gd name="T37" fmla="*/ 4 h 13"/>
                <a:gd name="T38" fmla="*/ 0 w 17"/>
                <a:gd name="T39" fmla="*/ 4 h 13"/>
                <a:gd name="T40" fmla="*/ 4 w 17"/>
                <a:gd name="T41" fmla="*/ 8 h 13"/>
                <a:gd name="T42" fmla="*/ 4 w 17"/>
                <a:gd name="T43" fmla="*/ 8 h 13"/>
                <a:gd name="T44" fmla="*/ 4 w 17"/>
                <a:gd name="T45" fmla="*/ 8 h 13"/>
                <a:gd name="T46" fmla="*/ 4 w 17"/>
                <a:gd name="T47" fmla="*/ 8 h 13"/>
                <a:gd name="T48" fmla="*/ 4 w 17"/>
                <a:gd name="T49" fmla="*/ 13 h 13"/>
                <a:gd name="T50" fmla="*/ 4 w 17"/>
                <a:gd name="T51" fmla="*/ 13 h 13"/>
                <a:gd name="T52" fmla="*/ 8 w 17"/>
                <a:gd name="T53" fmla="*/ 13 h 13"/>
                <a:gd name="T54" fmla="*/ 8 w 17"/>
                <a:gd name="T55" fmla="*/ 13 h 13"/>
                <a:gd name="T56" fmla="*/ 8 w 17"/>
                <a:gd name="T57" fmla="*/ 13 h 13"/>
                <a:gd name="T58" fmla="*/ 8 w 17"/>
                <a:gd name="T59" fmla="*/ 13 h 13"/>
                <a:gd name="T60" fmla="*/ 12 w 17"/>
                <a:gd name="T61" fmla="*/ 13 h 13"/>
                <a:gd name="T62" fmla="*/ 12 w 17"/>
                <a:gd name="T63" fmla="*/ 13 h 13"/>
                <a:gd name="T64" fmla="*/ 12 w 17"/>
                <a:gd name="T65" fmla="*/ 8 h 13"/>
                <a:gd name="T66" fmla="*/ 12 w 17"/>
                <a:gd name="T67" fmla="*/ 8 h 13"/>
                <a:gd name="T68" fmla="*/ 12 w 17"/>
                <a:gd name="T69" fmla="*/ 8 h 13"/>
                <a:gd name="T70" fmla="*/ 17 w 17"/>
                <a:gd name="T71" fmla="*/ 8 h 13"/>
                <a:gd name="T72" fmla="*/ 17 w 17"/>
                <a:gd name="T73" fmla="*/ 4 h 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
                <a:gd name="T112" fmla="*/ 0 h 13"/>
                <a:gd name="T113" fmla="*/ 17 w 17"/>
                <a:gd name="T114" fmla="*/ 13 h 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 h="13">
                  <a:moveTo>
                    <a:pt x="17" y="4"/>
                  </a:moveTo>
                  <a:lnTo>
                    <a:pt x="17" y="4"/>
                  </a:lnTo>
                  <a:lnTo>
                    <a:pt x="12" y="4"/>
                  </a:lnTo>
                  <a:lnTo>
                    <a:pt x="12" y="0"/>
                  </a:lnTo>
                  <a:lnTo>
                    <a:pt x="8" y="0"/>
                  </a:lnTo>
                  <a:lnTo>
                    <a:pt x="4" y="0"/>
                  </a:lnTo>
                  <a:lnTo>
                    <a:pt x="4" y="4"/>
                  </a:lnTo>
                  <a:lnTo>
                    <a:pt x="0" y="4"/>
                  </a:lnTo>
                  <a:lnTo>
                    <a:pt x="4" y="8"/>
                  </a:lnTo>
                  <a:lnTo>
                    <a:pt x="4" y="13"/>
                  </a:lnTo>
                  <a:lnTo>
                    <a:pt x="8" y="13"/>
                  </a:lnTo>
                  <a:lnTo>
                    <a:pt x="12" y="13"/>
                  </a:lnTo>
                  <a:lnTo>
                    <a:pt x="12" y="8"/>
                  </a:lnTo>
                  <a:lnTo>
                    <a:pt x="17" y="8"/>
                  </a:lnTo>
                  <a:lnTo>
                    <a:pt x="17" y="4"/>
                  </a:lnTo>
                </a:path>
              </a:pathLst>
            </a:custGeom>
            <a:noFill/>
            <a:ln w="0">
              <a:solidFill>
                <a:srgbClr val="FFFFFF"/>
              </a:solidFill>
              <a:round/>
              <a:headEnd/>
              <a:tailEnd/>
            </a:ln>
          </p:spPr>
          <p:txBody>
            <a:bodyPr/>
            <a:lstStyle/>
            <a:p>
              <a:endParaRPr lang="tr-TR"/>
            </a:p>
          </p:txBody>
        </p:sp>
        <p:sp>
          <p:nvSpPr>
            <p:cNvPr id="43068" name="Freeform 56"/>
            <p:cNvSpPr>
              <a:spLocks/>
            </p:cNvSpPr>
            <p:nvPr/>
          </p:nvSpPr>
          <p:spPr bwMode="auto">
            <a:xfrm>
              <a:off x="4666" y="451"/>
              <a:ext cx="143" cy="41"/>
            </a:xfrm>
            <a:custGeom>
              <a:avLst/>
              <a:gdLst>
                <a:gd name="T0" fmla="*/ 139 w 143"/>
                <a:gd name="T1" fmla="*/ 41 h 41"/>
                <a:gd name="T2" fmla="*/ 127 w 143"/>
                <a:gd name="T3" fmla="*/ 37 h 41"/>
                <a:gd name="T4" fmla="*/ 115 w 143"/>
                <a:gd name="T5" fmla="*/ 29 h 41"/>
                <a:gd name="T6" fmla="*/ 102 w 143"/>
                <a:gd name="T7" fmla="*/ 25 h 41"/>
                <a:gd name="T8" fmla="*/ 98 w 143"/>
                <a:gd name="T9" fmla="*/ 25 h 41"/>
                <a:gd name="T10" fmla="*/ 98 w 143"/>
                <a:gd name="T11" fmla="*/ 25 h 41"/>
                <a:gd name="T12" fmla="*/ 90 w 143"/>
                <a:gd name="T13" fmla="*/ 21 h 41"/>
                <a:gd name="T14" fmla="*/ 82 w 143"/>
                <a:gd name="T15" fmla="*/ 21 h 41"/>
                <a:gd name="T16" fmla="*/ 74 w 143"/>
                <a:gd name="T17" fmla="*/ 21 h 41"/>
                <a:gd name="T18" fmla="*/ 65 w 143"/>
                <a:gd name="T19" fmla="*/ 21 h 41"/>
                <a:gd name="T20" fmla="*/ 57 w 143"/>
                <a:gd name="T21" fmla="*/ 25 h 41"/>
                <a:gd name="T22" fmla="*/ 49 w 143"/>
                <a:gd name="T23" fmla="*/ 25 h 41"/>
                <a:gd name="T24" fmla="*/ 41 w 143"/>
                <a:gd name="T25" fmla="*/ 29 h 41"/>
                <a:gd name="T26" fmla="*/ 33 w 143"/>
                <a:gd name="T27" fmla="*/ 29 h 41"/>
                <a:gd name="T28" fmla="*/ 24 w 143"/>
                <a:gd name="T29" fmla="*/ 33 h 41"/>
                <a:gd name="T30" fmla="*/ 20 w 143"/>
                <a:gd name="T31" fmla="*/ 41 h 41"/>
                <a:gd name="T32" fmla="*/ 20 w 143"/>
                <a:gd name="T33" fmla="*/ 41 h 41"/>
                <a:gd name="T34" fmla="*/ 20 w 143"/>
                <a:gd name="T35" fmla="*/ 37 h 41"/>
                <a:gd name="T36" fmla="*/ 24 w 143"/>
                <a:gd name="T37" fmla="*/ 29 h 41"/>
                <a:gd name="T38" fmla="*/ 29 w 143"/>
                <a:gd name="T39" fmla="*/ 25 h 41"/>
                <a:gd name="T40" fmla="*/ 33 w 143"/>
                <a:gd name="T41" fmla="*/ 21 h 41"/>
                <a:gd name="T42" fmla="*/ 41 w 143"/>
                <a:gd name="T43" fmla="*/ 17 h 41"/>
                <a:gd name="T44" fmla="*/ 45 w 143"/>
                <a:gd name="T45" fmla="*/ 13 h 41"/>
                <a:gd name="T46" fmla="*/ 53 w 143"/>
                <a:gd name="T47" fmla="*/ 8 h 41"/>
                <a:gd name="T48" fmla="*/ 53 w 143"/>
                <a:gd name="T49" fmla="*/ 8 h 41"/>
                <a:gd name="T50" fmla="*/ 41 w 143"/>
                <a:gd name="T51" fmla="*/ 13 h 41"/>
                <a:gd name="T52" fmla="*/ 29 w 143"/>
                <a:gd name="T53" fmla="*/ 17 h 41"/>
                <a:gd name="T54" fmla="*/ 20 w 143"/>
                <a:gd name="T55" fmla="*/ 21 h 41"/>
                <a:gd name="T56" fmla="*/ 8 w 143"/>
                <a:gd name="T57" fmla="*/ 29 h 41"/>
                <a:gd name="T58" fmla="*/ 0 w 143"/>
                <a:gd name="T59" fmla="*/ 33 h 41"/>
                <a:gd name="T60" fmla="*/ 0 w 143"/>
                <a:gd name="T61" fmla="*/ 33 h 41"/>
                <a:gd name="T62" fmla="*/ 0 w 143"/>
                <a:gd name="T63" fmla="*/ 33 h 41"/>
                <a:gd name="T64" fmla="*/ 4 w 143"/>
                <a:gd name="T65" fmla="*/ 29 h 41"/>
                <a:gd name="T66" fmla="*/ 8 w 143"/>
                <a:gd name="T67" fmla="*/ 25 h 41"/>
                <a:gd name="T68" fmla="*/ 16 w 143"/>
                <a:gd name="T69" fmla="*/ 17 h 41"/>
                <a:gd name="T70" fmla="*/ 20 w 143"/>
                <a:gd name="T71" fmla="*/ 13 h 41"/>
                <a:gd name="T72" fmla="*/ 29 w 143"/>
                <a:gd name="T73" fmla="*/ 8 h 41"/>
                <a:gd name="T74" fmla="*/ 33 w 143"/>
                <a:gd name="T75" fmla="*/ 4 h 41"/>
                <a:gd name="T76" fmla="*/ 41 w 143"/>
                <a:gd name="T77" fmla="*/ 4 h 41"/>
                <a:gd name="T78" fmla="*/ 49 w 143"/>
                <a:gd name="T79" fmla="*/ 0 h 41"/>
                <a:gd name="T80" fmla="*/ 57 w 143"/>
                <a:gd name="T81" fmla="*/ 0 h 41"/>
                <a:gd name="T82" fmla="*/ 65 w 143"/>
                <a:gd name="T83" fmla="*/ 0 h 41"/>
                <a:gd name="T84" fmla="*/ 74 w 143"/>
                <a:gd name="T85" fmla="*/ 0 h 41"/>
                <a:gd name="T86" fmla="*/ 82 w 143"/>
                <a:gd name="T87" fmla="*/ 0 h 41"/>
                <a:gd name="T88" fmla="*/ 90 w 143"/>
                <a:gd name="T89" fmla="*/ 0 h 41"/>
                <a:gd name="T90" fmla="*/ 90 w 143"/>
                <a:gd name="T91" fmla="*/ 0 h 41"/>
                <a:gd name="T92" fmla="*/ 90 w 143"/>
                <a:gd name="T93" fmla="*/ 0 h 41"/>
                <a:gd name="T94" fmla="*/ 98 w 143"/>
                <a:gd name="T95" fmla="*/ 0 h 41"/>
                <a:gd name="T96" fmla="*/ 102 w 143"/>
                <a:gd name="T97" fmla="*/ 4 h 41"/>
                <a:gd name="T98" fmla="*/ 111 w 143"/>
                <a:gd name="T99" fmla="*/ 8 h 41"/>
                <a:gd name="T100" fmla="*/ 115 w 143"/>
                <a:gd name="T101" fmla="*/ 13 h 41"/>
                <a:gd name="T102" fmla="*/ 123 w 143"/>
                <a:gd name="T103" fmla="*/ 17 h 41"/>
                <a:gd name="T104" fmla="*/ 127 w 143"/>
                <a:gd name="T105" fmla="*/ 21 h 41"/>
                <a:gd name="T106" fmla="*/ 131 w 143"/>
                <a:gd name="T107" fmla="*/ 25 h 41"/>
                <a:gd name="T108" fmla="*/ 135 w 143"/>
                <a:gd name="T109" fmla="*/ 29 h 41"/>
                <a:gd name="T110" fmla="*/ 139 w 143"/>
                <a:gd name="T111" fmla="*/ 37 h 41"/>
                <a:gd name="T112" fmla="*/ 143 w 143"/>
                <a:gd name="T113" fmla="*/ 41 h 41"/>
                <a:gd name="T114" fmla="*/ 139 w 143"/>
                <a:gd name="T115" fmla="*/ 41 h 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3"/>
                <a:gd name="T175" fmla="*/ 0 h 41"/>
                <a:gd name="T176" fmla="*/ 143 w 143"/>
                <a:gd name="T177" fmla="*/ 41 h 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3" h="41">
                  <a:moveTo>
                    <a:pt x="139" y="41"/>
                  </a:moveTo>
                  <a:lnTo>
                    <a:pt x="127" y="37"/>
                  </a:lnTo>
                  <a:lnTo>
                    <a:pt x="115" y="29"/>
                  </a:lnTo>
                  <a:lnTo>
                    <a:pt x="102" y="25"/>
                  </a:lnTo>
                  <a:lnTo>
                    <a:pt x="98" y="25"/>
                  </a:lnTo>
                  <a:lnTo>
                    <a:pt x="90" y="21"/>
                  </a:lnTo>
                  <a:lnTo>
                    <a:pt x="82" y="21"/>
                  </a:lnTo>
                  <a:lnTo>
                    <a:pt x="74" y="21"/>
                  </a:lnTo>
                  <a:lnTo>
                    <a:pt x="65" y="21"/>
                  </a:lnTo>
                  <a:lnTo>
                    <a:pt x="57" y="25"/>
                  </a:lnTo>
                  <a:lnTo>
                    <a:pt x="49" y="25"/>
                  </a:lnTo>
                  <a:lnTo>
                    <a:pt x="41" y="29"/>
                  </a:lnTo>
                  <a:lnTo>
                    <a:pt x="33" y="29"/>
                  </a:lnTo>
                  <a:lnTo>
                    <a:pt x="24" y="33"/>
                  </a:lnTo>
                  <a:lnTo>
                    <a:pt x="20" y="41"/>
                  </a:lnTo>
                  <a:lnTo>
                    <a:pt x="20" y="37"/>
                  </a:lnTo>
                  <a:lnTo>
                    <a:pt x="24" y="29"/>
                  </a:lnTo>
                  <a:lnTo>
                    <a:pt x="29" y="25"/>
                  </a:lnTo>
                  <a:lnTo>
                    <a:pt x="33" y="21"/>
                  </a:lnTo>
                  <a:lnTo>
                    <a:pt x="41" y="17"/>
                  </a:lnTo>
                  <a:lnTo>
                    <a:pt x="45" y="13"/>
                  </a:lnTo>
                  <a:lnTo>
                    <a:pt x="53" y="8"/>
                  </a:lnTo>
                  <a:lnTo>
                    <a:pt x="41" y="13"/>
                  </a:lnTo>
                  <a:lnTo>
                    <a:pt x="29" y="17"/>
                  </a:lnTo>
                  <a:lnTo>
                    <a:pt x="20" y="21"/>
                  </a:lnTo>
                  <a:lnTo>
                    <a:pt x="8" y="29"/>
                  </a:lnTo>
                  <a:lnTo>
                    <a:pt x="0" y="33"/>
                  </a:lnTo>
                  <a:lnTo>
                    <a:pt x="4" y="29"/>
                  </a:lnTo>
                  <a:lnTo>
                    <a:pt x="8" y="25"/>
                  </a:lnTo>
                  <a:lnTo>
                    <a:pt x="16" y="17"/>
                  </a:lnTo>
                  <a:lnTo>
                    <a:pt x="20" y="13"/>
                  </a:lnTo>
                  <a:lnTo>
                    <a:pt x="29" y="8"/>
                  </a:lnTo>
                  <a:lnTo>
                    <a:pt x="33" y="4"/>
                  </a:lnTo>
                  <a:lnTo>
                    <a:pt x="41" y="4"/>
                  </a:lnTo>
                  <a:lnTo>
                    <a:pt x="49" y="0"/>
                  </a:lnTo>
                  <a:lnTo>
                    <a:pt x="57" y="0"/>
                  </a:lnTo>
                  <a:lnTo>
                    <a:pt x="65" y="0"/>
                  </a:lnTo>
                  <a:lnTo>
                    <a:pt x="74" y="0"/>
                  </a:lnTo>
                  <a:lnTo>
                    <a:pt x="82" y="0"/>
                  </a:lnTo>
                  <a:lnTo>
                    <a:pt x="90" y="0"/>
                  </a:lnTo>
                  <a:lnTo>
                    <a:pt x="98" y="0"/>
                  </a:lnTo>
                  <a:lnTo>
                    <a:pt x="102" y="4"/>
                  </a:lnTo>
                  <a:lnTo>
                    <a:pt x="111" y="8"/>
                  </a:lnTo>
                  <a:lnTo>
                    <a:pt x="115" y="13"/>
                  </a:lnTo>
                  <a:lnTo>
                    <a:pt x="123" y="17"/>
                  </a:lnTo>
                  <a:lnTo>
                    <a:pt x="127" y="21"/>
                  </a:lnTo>
                  <a:lnTo>
                    <a:pt x="131" y="25"/>
                  </a:lnTo>
                  <a:lnTo>
                    <a:pt x="135" y="29"/>
                  </a:lnTo>
                  <a:lnTo>
                    <a:pt x="139" y="37"/>
                  </a:lnTo>
                  <a:lnTo>
                    <a:pt x="143" y="41"/>
                  </a:lnTo>
                  <a:lnTo>
                    <a:pt x="139" y="41"/>
                  </a:lnTo>
                  <a:close/>
                </a:path>
              </a:pathLst>
            </a:custGeom>
            <a:solidFill>
              <a:srgbClr val="000000"/>
            </a:solidFill>
            <a:ln w="9525">
              <a:noFill/>
              <a:round/>
              <a:headEnd/>
              <a:tailEnd/>
            </a:ln>
          </p:spPr>
          <p:txBody>
            <a:bodyPr/>
            <a:lstStyle/>
            <a:p>
              <a:endParaRPr lang="tr-TR"/>
            </a:p>
          </p:txBody>
        </p:sp>
        <p:sp>
          <p:nvSpPr>
            <p:cNvPr id="43069" name="Freeform 57"/>
            <p:cNvSpPr>
              <a:spLocks/>
            </p:cNvSpPr>
            <p:nvPr/>
          </p:nvSpPr>
          <p:spPr bwMode="auto">
            <a:xfrm>
              <a:off x="4666" y="451"/>
              <a:ext cx="143" cy="41"/>
            </a:xfrm>
            <a:custGeom>
              <a:avLst/>
              <a:gdLst>
                <a:gd name="T0" fmla="*/ 139 w 143"/>
                <a:gd name="T1" fmla="*/ 41 h 41"/>
                <a:gd name="T2" fmla="*/ 127 w 143"/>
                <a:gd name="T3" fmla="*/ 37 h 41"/>
                <a:gd name="T4" fmla="*/ 115 w 143"/>
                <a:gd name="T5" fmla="*/ 29 h 41"/>
                <a:gd name="T6" fmla="*/ 102 w 143"/>
                <a:gd name="T7" fmla="*/ 25 h 41"/>
                <a:gd name="T8" fmla="*/ 98 w 143"/>
                <a:gd name="T9" fmla="*/ 25 h 41"/>
                <a:gd name="T10" fmla="*/ 98 w 143"/>
                <a:gd name="T11" fmla="*/ 25 h 41"/>
                <a:gd name="T12" fmla="*/ 90 w 143"/>
                <a:gd name="T13" fmla="*/ 21 h 41"/>
                <a:gd name="T14" fmla="*/ 82 w 143"/>
                <a:gd name="T15" fmla="*/ 21 h 41"/>
                <a:gd name="T16" fmla="*/ 74 w 143"/>
                <a:gd name="T17" fmla="*/ 21 h 41"/>
                <a:gd name="T18" fmla="*/ 65 w 143"/>
                <a:gd name="T19" fmla="*/ 21 h 41"/>
                <a:gd name="T20" fmla="*/ 57 w 143"/>
                <a:gd name="T21" fmla="*/ 25 h 41"/>
                <a:gd name="T22" fmla="*/ 49 w 143"/>
                <a:gd name="T23" fmla="*/ 25 h 41"/>
                <a:gd name="T24" fmla="*/ 41 w 143"/>
                <a:gd name="T25" fmla="*/ 29 h 41"/>
                <a:gd name="T26" fmla="*/ 33 w 143"/>
                <a:gd name="T27" fmla="*/ 29 h 41"/>
                <a:gd name="T28" fmla="*/ 24 w 143"/>
                <a:gd name="T29" fmla="*/ 33 h 41"/>
                <a:gd name="T30" fmla="*/ 20 w 143"/>
                <a:gd name="T31" fmla="*/ 41 h 41"/>
                <a:gd name="T32" fmla="*/ 20 w 143"/>
                <a:gd name="T33" fmla="*/ 41 h 41"/>
                <a:gd name="T34" fmla="*/ 20 w 143"/>
                <a:gd name="T35" fmla="*/ 37 h 41"/>
                <a:gd name="T36" fmla="*/ 24 w 143"/>
                <a:gd name="T37" fmla="*/ 29 h 41"/>
                <a:gd name="T38" fmla="*/ 29 w 143"/>
                <a:gd name="T39" fmla="*/ 25 h 41"/>
                <a:gd name="T40" fmla="*/ 33 w 143"/>
                <a:gd name="T41" fmla="*/ 21 h 41"/>
                <a:gd name="T42" fmla="*/ 41 w 143"/>
                <a:gd name="T43" fmla="*/ 17 h 41"/>
                <a:gd name="T44" fmla="*/ 45 w 143"/>
                <a:gd name="T45" fmla="*/ 13 h 41"/>
                <a:gd name="T46" fmla="*/ 53 w 143"/>
                <a:gd name="T47" fmla="*/ 8 h 41"/>
                <a:gd name="T48" fmla="*/ 53 w 143"/>
                <a:gd name="T49" fmla="*/ 8 h 41"/>
                <a:gd name="T50" fmla="*/ 41 w 143"/>
                <a:gd name="T51" fmla="*/ 13 h 41"/>
                <a:gd name="T52" fmla="*/ 29 w 143"/>
                <a:gd name="T53" fmla="*/ 17 h 41"/>
                <a:gd name="T54" fmla="*/ 20 w 143"/>
                <a:gd name="T55" fmla="*/ 21 h 41"/>
                <a:gd name="T56" fmla="*/ 8 w 143"/>
                <a:gd name="T57" fmla="*/ 29 h 41"/>
                <a:gd name="T58" fmla="*/ 0 w 143"/>
                <a:gd name="T59" fmla="*/ 33 h 41"/>
                <a:gd name="T60" fmla="*/ 0 w 143"/>
                <a:gd name="T61" fmla="*/ 33 h 41"/>
                <a:gd name="T62" fmla="*/ 0 w 143"/>
                <a:gd name="T63" fmla="*/ 33 h 41"/>
                <a:gd name="T64" fmla="*/ 4 w 143"/>
                <a:gd name="T65" fmla="*/ 29 h 41"/>
                <a:gd name="T66" fmla="*/ 8 w 143"/>
                <a:gd name="T67" fmla="*/ 25 h 41"/>
                <a:gd name="T68" fmla="*/ 16 w 143"/>
                <a:gd name="T69" fmla="*/ 17 h 41"/>
                <a:gd name="T70" fmla="*/ 20 w 143"/>
                <a:gd name="T71" fmla="*/ 13 h 41"/>
                <a:gd name="T72" fmla="*/ 29 w 143"/>
                <a:gd name="T73" fmla="*/ 8 h 41"/>
                <a:gd name="T74" fmla="*/ 33 w 143"/>
                <a:gd name="T75" fmla="*/ 4 h 41"/>
                <a:gd name="T76" fmla="*/ 41 w 143"/>
                <a:gd name="T77" fmla="*/ 4 h 41"/>
                <a:gd name="T78" fmla="*/ 49 w 143"/>
                <a:gd name="T79" fmla="*/ 0 h 41"/>
                <a:gd name="T80" fmla="*/ 57 w 143"/>
                <a:gd name="T81" fmla="*/ 0 h 41"/>
                <a:gd name="T82" fmla="*/ 65 w 143"/>
                <a:gd name="T83" fmla="*/ 0 h 41"/>
                <a:gd name="T84" fmla="*/ 74 w 143"/>
                <a:gd name="T85" fmla="*/ 0 h 41"/>
                <a:gd name="T86" fmla="*/ 82 w 143"/>
                <a:gd name="T87" fmla="*/ 0 h 41"/>
                <a:gd name="T88" fmla="*/ 90 w 143"/>
                <a:gd name="T89" fmla="*/ 0 h 41"/>
                <a:gd name="T90" fmla="*/ 90 w 143"/>
                <a:gd name="T91" fmla="*/ 0 h 41"/>
                <a:gd name="T92" fmla="*/ 90 w 143"/>
                <a:gd name="T93" fmla="*/ 0 h 41"/>
                <a:gd name="T94" fmla="*/ 98 w 143"/>
                <a:gd name="T95" fmla="*/ 0 h 41"/>
                <a:gd name="T96" fmla="*/ 102 w 143"/>
                <a:gd name="T97" fmla="*/ 4 h 41"/>
                <a:gd name="T98" fmla="*/ 111 w 143"/>
                <a:gd name="T99" fmla="*/ 8 h 41"/>
                <a:gd name="T100" fmla="*/ 115 w 143"/>
                <a:gd name="T101" fmla="*/ 13 h 41"/>
                <a:gd name="T102" fmla="*/ 123 w 143"/>
                <a:gd name="T103" fmla="*/ 17 h 41"/>
                <a:gd name="T104" fmla="*/ 127 w 143"/>
                <a:gd name="T105" fmla="*/ 21 h 41"/>
                <a:gd name="T106" fmla="*/ 131 w 143"/>
                <a:gd name="T107" fmla="*/ 25 h 41"/>
                <a:gd name="T108" fmla="*/ 135 w 143"/>
                <a:gd name="T109" fmla="*/ 29 h 41"/>
                <a:gd name="T110" fmla="*/ 139 w 143"/>
                <a:gd name="T111" fmla="*/ 37 h 41"/>
                <a:gd name="T112" fmla="*/ 143 w 143"/>
                <a:gd name="T113" fmla="*/ 41 h 41"/>
                <a:gd name="T114" fmla="*/ 139 w 143"/>
                <a:gd name="T115" fmla="*/ 41 h 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3"/>
                <a:gd name="T175" fmla="*/ 0 h 41"/>
                <a:gd name="T176" fmla="*/ 143 w 143"/>
                <a:gd name="T177" fmla="*/ 41 h 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3" h="41">
                  <a:moveTo>
                    <a:pt x="139" y="41"/>
                  </a:moveTo>
                  <a:lnTo>
                    <a:pt x="127" y="37"/>
                  </a:lnTo>
                  <a:lnTo>
                    <a:pt x="115" y="29"/>
                  </a:lnTo>
                  <a:lnTo>
                    <a:pt x="102" y="25"/>
                  </a:lnTo>
                  <a:lnTo>
                    <a:pt x="98" y="25"/>
                  </a:lnTo>
                  <a:lnTo>
                    <a:pt x="90" y="21"/>
                  </a:lnTo>
                  <a:lnTo>
                    <a:pt x="82" y="21"/>
                  </a:lnTo>
                  <a:lnTo>
                    <a:pt x="74" y="21"/>
                  </a:lnTo>
                  <a:lnTo>
                    <a:pt x="65" y="21"/>
                  </a:lnTo>
                  <a:lnTo>
                    <a:pt x="57" y="25"/>
                  </a:lnTo>
                  <a:lnTo>
                    <a:pt x="49" y="25"/>
                  </a:lnTo>
                  <a:lnTo>
                    <a:pt x="41" y="29"/>
                  </a:lnTo>
                  <a:lnTo>
                    <a:pt x="33" y="29"/>
                  </a:lnTo>
                  <a:lnTo>
                    <a:pt x="24" y="33"/>
                  </a:lnTo>
                  <a:lnTo>
                    <a:pt x="20" y="41"/>
                  </a:lnTo>
                  <a:lnTo>
                    <a:pt x="20" y="37"/>
                  </a:lnTo>
                  <a:lnTo>
                    <a:pt x="24" y="29"/>
                  </a:lnTo>
                  <a:lnTo>
                    <a:pt x="29" y="25"/>
                  </a:lnTo>
                  <a:lnTo>
                    <a:pt x="33" y="21"/>
                  </a:lnTo>
                  <a:lnTo>
                    <a:pt x="41" y="17"/>
                  </a:lnTo>
                  <a:lnTo>
                    <a:pt x="45" y="13"/>
                  </a:lnTo>
                  <a:lnTo>
                    <a:pt x="53" y="8"/>
                  </a:lnTo>
                  <a:lnTo>
                    <a:pt x="41" y="13"/>
                  </a:lnTo>
                  <a:lnTo>
                    <a:pt x="29" y="17"/>
                  </a:lnTo>
                  <a:lnTo>
                    <a:pt x="20" y="21"/>
                  </a:lnTo>
                  <a:lnTo>
                    <a:pt x="8" y="29"/>
                  </a:lnTo>
                  <a:lnTo>
                    <a:pt x="0" y="33"/>
                  </a:lnTo>
                  <a:lnTo>
                    <a:pt x="4" y="29"/>
                  </a:lnTo>
                  <a:lnTo>
                    <a:pt x="8" y="25"/>
                  </a:lnTo>
                  <a:lnTo>
                    <a:pt x="16" y="17"/>
                  </a:lnTo>
                  <a:lnTo>
                    <a:pt x="20" y="13"/>
                  </a:lnTo>
                  <a:lnTo>
                    <a:pt x="29" y="8"/>
                  </a:lnTo>
                  <a:lnTo>
                    <a:pt x="33" y="4"/>
                  </a:lnTo>
                  <a:lnTo>
                    <a:pt x="41" y="4"/>
                  </a:lnTo>
                  <a:lnTo>
                    <a:pt x="49" y="0"/>
                  </a:lnTo>
                  <a:lnTo>
                    <a:pt x="57" y="0"/>
                  </a:lnTo>
                  <a:lnTo>
                    <a:pt x="65" y="0"/>
                  </a:lnTo>
                  <a:lnTo>
                    <a:pt x="74" y="0"/>
                  </a:lnTo>
                  <a:lnTo>
                    <a:pt x="82" y="0"/>
                  </a:lnTo>
                  <a:lnTo>
                    <a:pt x="90" y="0"/>
                  </a:lnTo>
                  <a:lnTo>
                    <a:pt x="98" y="0"/>
                  </a:lnTo>
                  <a:lnTo>
                    <a:pt x="102" y="4"/>
                  </a:lnTo>
                  <a:lnTo>
                    <a:pt x="111" y="8"/>
                  </a:lnTo>
                  <a:lnTo>
                    <a:pt x="115" y="13"/>
                  </a:lnTo>
                  <a:lnTo>
                    <a:pt x="123" y="17"/>
                  </a:lnTo>
                  <a:lnTo>
                    <a:pt x="127" y="21"/>
                  </a:lnTo>
                  <a:lnTo>
                    <a:pt x="131" y="25"/>
                  </a:lnTo>
                  <a:lnTo>
                    <a:pt x="135" y="29"/>
                  </a:lnTo>
                  <a:lnTo>
                    <a:pt x="139" y="37"/>
                  </a:lnTo>
                  <a:lnTo>
                    <a:pt x="143" y="41"/>
                  </a:lnTo>
                  <a:lnTo>
                    <a:pt x="139" y="41"/>
                  </a:lnTo>
                </a:path>
              </a:pathLst>
            </a:custGeom>
            <a:noFill/>
            <a:ln w="0">
              <a:solidFill>
                <a:srgbClr val="000000"/>
              </a:solidFill>
              <a:round/>
              <a:headEnd/>
              <a:tailEnd/>
            </a:ln>
          </p:spPr>
          <p:txBody>
            <a:bodyPr/>
            <a:lstStyle/>
            <a:p>
              <a:endParaRPr lang="tr-TR"/>
            </a:p>
          </p:txBody>
        </p:sp>
        <p:sp>
          <p:nvSpPr>
            <p:cNvPr id="43070" name="Freeform 58"/>
            <p:cNvSpPr>
              <a:spLocks/>
            </p:cNvSpPr>
            <p:nvPr/>
          </p:nvSpPr>
          <p:spPr bwMode="auto">
            <a:xfrm>
              <a:off x="4768" y="472"/>
              <a:ext cx="37" cy="24"/>
            </a:xfrm>
            <a:custGeom>
              <a:avLst/>
              <a:gdLst>
                <a:gd name="T0" fmla="*/ 37 w 37"/>
                <a:gd name="T1" fmla="*/ 20 h 24"/>
                <a:gd name="T2" fmla="*/ 21 w 37"/>
                <a:gd name="T3" fmla="*/ 0 h 24"/>
                <a:gd name="T4" fmla="*/ 33 w 37"/>
                <a:gd name="T5" fmla="*/ 12 h 24"/>
                <a:gd name="T6" fmla="*/ 37 w 37"/>
                <a:gd name="T7" fmla="*/ 20 h 24"/>
                <a:gd name="T8" fmla="*/ 29 w 37"/>
                <a:gd name="T9" fmla="*/ 16 h 24"/>
                <a:gd name="T10" fmla="*/ 29 w 37"/>
                <a:gd name="T11" fmla="*/ 24 h 24"/>
                <a:gd name="T12" fmla="*/ 13 w 37"/>
                <a:gd name="T13" fmla="*/ 12 h 24"/>
                <a:gd name="T14" fmla="*/ 0 w 37"/>
                <a:gd name="T15" fmla="*/ 8 h 24"/>
                <a:gd name="T16" fmla="*/ 37 w 37"/>
                <a:gd name="T17" fmla="*/ 2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24"/>
                <a:gd name="T29" fmla="*/ 37 w 37"/>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24">
                  <a:moveTo>
                    <a:pt x="37" y="20"/>
                  </a:moveTo>
                  <a:lnTo>
                    <a:pt x="21" y="0"/>
                  </a:lnTo>
                  <a:lnTo>
                    <a:pt x="33" y="12"/>
                  </a:lnTo>
                  <a:lnTo>
                    <a:pt x="37" y="20"/>
                  </a:lnTo>
                  <a:lnTo>
                    <a:pt x="29" y="16"/>
                  </a:lnTo>
                  <a:lnTo>
                    <a:pt x="29" y="24"/>
                  </a:lnTo>
                  <a:lnTo>
                    <a:pt x="13" y="12"/>
                  </a:lnTo>
                  <a:lnTo>
                    <a:pt x="0" y="8"/>
                  </a:lnTo>
                  <a:lnTo>
                    <a:pt x="37" y="20"/>
                  </a:lnTo>
                  <a:close/>
                </a:path>
              </a:pathLst>
            </a:custGeom>
            <a:solidFill>
              <a:srgbClr val="B5B5B5"/>
            </a:solidFill>
            <a:ln w="9525">
              <a:noFill/>
              <a:round/>
              <a:headEnd/>
              <a:tailEnd/>
            </a:ln>
          </p:spPr>
          <p:txBody>
            <a:bodyPr/>
            <a:lstStyle/>
            <a:p>
              <a:endParaRPr lang="tr-TR"/>
            </a:p>
          </p:txBody>
        </p:sp>
        <p:sp>
          <p:nvSpPr>
            <p:cNvPr id="43071" name="Freeform 59"/>
            <p:cNvSpPr>
              <a:spLocks/>
            </p:cNvSpPr>
            <p:nvPr/>
          </p:nvSpPr>
          <p:spPr bwMode="auto">
            <a:xfrm>
              <a:off x="4768" y="472"/>
              <a:ext cx="37" cy="24"/>
            </a:xfrm>
            <a:custGeom>
              <a:avLst/>
              <a:gdLst>
                <a:gd name="T0" fmla="*/ 37 w 37"/>
                <a:gd name="T1" fmla="*/ 20 h 24"/>
                <a:gd name="T2" fmla="*/ 21 w 37"/>
                <a:gd name="T3" fmla="*/ 0 h 24"/>
                <a:gd name="T4" fmla="*/ 33 w 37"/>
                <a:gd name="T5" fmla="*/ 12 h 24"/>
                <a:gd name="T6" fmla="*/ 37 w 37"/>
                <a:gd name="T7" fmla="*/ 20 h 24"/>
                <a:gd name="T8" fmla="*/ 29 w 37"/>
                <a:gd name="T9" fmla="*/ 16 h 24"/>
                <a:gd name="T10" fmla="*/ 29 w 37"/>
                <a:gd name="T11" fmla="*/ 24 h 24"/>
                <a:gd name="T12" fmla="*/ 13 w 37"/>
                <a:gd name="T13" fmla="*/ 12 h 24"/>
                <a:gd name="T14" fmla="*/ 0 w 37"/>
                <a:gd name="T15" fmla="*/ 8 h 24"/>
                <a:gd name="T16" fmla="*/ 37 w 37"/>
                <a:gd name="T17" fmla="*/ 2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24"/>
                <a:gd name="T29" fmla="*/ 37 w 37"/>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24">
                  <a:moveTo>
                    <a:pt x="37" y="20"/>
                  </a:moveTo>
                  <a:lnTo>
                    <a:pt x="21" y="0"/>
                  </a:lnTo>
                  <a:lnTo>
                    <a:pt x="33" y="12"/>
                  </a:lnTo>
                  <a:lnTo>
                    <a:pt x="37" y="20"/>
                  </a:lnTo>
                  <a:lnTo>
                    <a:pt x="29" y="16"/>
                  </a:lnTo>
                  <a:lnTo>
                    <a:pt x="29" y="24"/>
                  </a:lnTo>
                  <a:lnTo>
                    <a:pt x="13" y="12"/>
                  </a:lnTo>
                  <a:lnTo>
                    <a:pt x="0" y="8"/>
                  </a:lnTo>
                  <a:lnTo>
                    <a:pt x="37" y="20"/>
                  </a:lnTo>
                </a:path>
              </a:pathLst>
            </a:custGeom>
            <a:noFill/>
            <a:ln w="0">
              <a:solidFill>
                <a:srgbClr val="B5B5B5"/>
              </a:solidFill>
              <a:round/>
              <a:headEnd/>
              <a:tailEnd/>
            </a:ln>
          </p:spPr>
          <p:txBody>
            <a:bodyPr/>
            <a:lstStyle/>
            <a:p>
              <a:endParaRPr lang="tr-TR"/>
            </a:p>
          </p:txBody>
        </p:sp>
        <p:sp>
          <p:nvSpPr>
            <p:cNvPr id="43072" name="Freeform 60"/>
            <p:cNvSpPr>
              <a:spLocks/>
            </p:cNvSpPr>
            <p:nvPr/>
          </p:nvSpPr>
          <p:spPr bwMode="auto">
            <a:xfrm>
              <a:off x="4978" y="505"/>
              <a:ext cx="45" cy="37"/>
            </a:xfrm>
            <a:custGeom>
              <a:avLst/>
              <a:gdLst>
                <a:gd name="T0" fmla="*/ 45 w 45"/>
                <a:gd name="T1" fmla="*/ 37 h 37"/>
                <a:gd name="T2" fmla="*/ 41 w 45"/>
                <a:gd name="T3" fmla="*/ 32 h 37"/>
                <a:gd name="T4" fmla="*/ 41 w 45"/>
                <a:gd name="T5" fmla="*/ 28 h 37"/>
                <a:gd name="T6" fmla="*/ 36 w 45"/>
                <a:gd name="T7" fmla="*/ 24 h 37"/>
                <a:gd name="T8" fmla="*/ 32 w 45"/>
                <a:gd name="T9" fmla="*/ 16 h 37"/>
                <a:gd name="T10" fmla="*/ 32 w 45"/>
                <a:gd name="T11" fmla="*/ 12 h 37"/>
                <a:gd name="T12" fmla="*/ 24 w 45"/>
                <a:gd name="T13" fmla="*/ 8 h 37"/>
                <a:gd name="T14" fmla="*/ 20 w 45"/>
                <a:gd name="T15" fmla="*/ 8 h 37"/>
                <a:gd name="T16" fmla="*/ 16 w 45"/>
                <a:gd name="T17" fmla="*/ 4 h 37"/>
                <a:gd name="T18" fmla="*/ 8 w 45"/>
                <a:gd name="T19" fmla="*/ 0 h 37"/>
                <a:gd name="T20" fmla="*/ 4 w 45"/>
                <a:gd name="T21" fmla="*/ 0 h 37"/>
                <a:gd name="T22" fmla="*/ 0 w 45"/>
                <a:gd name="T23" fmla="*/ 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7"/>
                <a:gd name="T38" fmla="*/ 45 w 45"/>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7">
                  <a:moveTo>
                    <a:pt x="45" y="37"/>
                  </a:moveTo>
                  <a:lnTo>
                    <a:pt x="41" y="32"/>
                  </a:lnTo>
                  <a:lnTo>
                    <a:pt x="41" y="28"/>
                  </a:lnTo>
                  <a:lnTo>
                    <a:pt x="36" y="24"/>
                  </a:lnTo>
                  <a:lnTo>
                    <a:pt x="32" y="16"/>
                  </a:lnTo>
                  <a:lnTo>
                    <a:pt x="32" y="12"/>
                  </a:lnTo>
                  <a:lnTo>
                    <a:pt x="24" y="8"/>
                  </a:lnTo>
                  <a:lnTo>
                    <a:pt x="20" y="8"/>
                  </a:lnTo>
                  <a:lnTo>
                    <a:pt x="16" y="4"/>
                  </a:lnTo>
                  <a:lnTo>
                    <a:pt x="8" y="0"/>
                  </a:lnTo>
                  <a:lnTo>
                    <a:pt x="4" y="0"/>
                  </a:lnTo>
                  <a:lnTo>
                    <a:pt x="0" y="0"/>
                  </a:lnTo>
                </a:path>
              </a:pathLst>
            </a:custGeom>
            <a:noFill/>
            <a:ln w="0">
              <a:solidFill>
                <a:srgbClr val="C96623"/>
              </a:solidFill>
              <a:round/>
              <a:headEnd/>
              <a:tailEnd/>
            </a:ln>
          </p:spPr>
          <p:txBody>
            <a:bodyPr/>
            <a:lstStyle/>
            <a:p>
              <a:endParaRPr lang="tr-TR"/>
            </a:p>
          </p:txBody>
        </p:sp>
        <p:sp>
          <p:nvSpPr>
            <p:cNvPr id="43073" name="Freeform 61"/>
            <p:cNvSpPr>
              <a:spLocks/>
            </p:cNvSpPr>
            <p:nvPr/>
          </p:nvSpPr>
          <p:spPr bwMode="auto">
            <a:xfrm>
              <a:off x="5023" y="554"/>
              <a:ext cx="24" cy="20"/>
            </a:xfrm>
            <a:custGeom>
              <a:avLst/>
              <a:gdLst>
                <a:gd name="T0" fmla="*/ 0 w 24"/>
                <a:gd name="T1" fmla="*/ 0 h 20"/>
                <a:gd name="T2" fmla="*/ 0 w 24"/>
                <a:gd name="T3" fmla="*/ 0 h 20"/>
                <a:gd name="T4" fmla="*/ 0 w 24"/>
                <a:gd name="T5" fmla="*/ 8 h 20"/>
                <a:gd name="T6" fmla="*/ 0 w 24"/>
                <a:gd name="T7" fmla="*/ 12 h 20"/>
                <a:gd name="T8" fmla="*/ 4 w 24"/>
                <a:gd name="T9" fmla="*/ 12 h 20"/>
                <a:gd name="T10" fmla="*/ 8 w 24"/>
                <a:gd name="T11" fmla="*/ 16 h 20"/>
                <a:gd name="T12" fmla="*/ 8 w 24"/>
                <a:gd name="T13" fmla="*/ 16 h 20"/>
                <a:gd name="T14" fmla="*/ 12 w 24"/>
                <a:gd name="T15" fmla="*/ 20 h 20"/>
                <a:gd name="T16" fmla="*/ 16 w 24"/>
                <a:gd name="T17" fmla="*/ 20 h 20"/>
                <a:gd name="T18" fmla="*/ 20 w 24"/>
                <a:gd name="T19" fmla="*/ 20 h 20"/>
                <a:gd name="T20" fmla="*/ 24 w 24"/>
                <a:gd name="T21" fmla="*/ 2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0"/>
                <a:gd name="T35" fmla="*/ 24 w 24"/>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0">
                  <a:moveTo>
                    <a:pt x="0" y="0"/>
                  </a:moveTo>
                  <a:lnTo>
                    <a:pt x="0" y="0"/>
                  </a:lnTo>
                  <a:lnTo>
                    <a:pt x="0" y="8"/>
                  </a:lnTo>
                  <a:lnTo>
                    <a:pt x="0" y="12"/>
                  </a:lnTo>
                  <a:lnTo>
                    <a:pt x="4" y="12"/>
                  </a:lnTo>
                  <a:lnTo>
                    <a:pt x="8" y="16"/>
                  </a:lnTo>
                  <a:lnTo>
                    <a:pt x="12" y="20"/>
                  </a:lnTo>
                  <a:lnTo>
                    <a:pt x="16" y="20"/>
                  </a:lnTo>
                  <a:lnTo>
                    <a:pt x="20" y="20"/>
                  </a:lnTo>
                  <a:lnTo>
                    <a:pt x="24" y="20"/>
                  </a:lnTo>
                </a:path>
              </a:pathLst>
            </a:custGeom>
            <a:noFill/>
            <a:ln w="0">
              <a:solidFill>
                <a:srgbClr val="C96623"/>
              </a:solidFill>
              <a:round/>
              <a:headEnd/>
              <a:tailEnd/>
            </a:ln>
          </p:spPr>
          <p:txBody>
            <a:bodyPr/>
            <a:lstStyle/>
            <a:p>
              <a:endParaRPr lang="tr-TR"/>
            </a:p>
          </p:txBody>
        </p:sp>
        <p:sp>
          <p:nvSpPr>
            <p:cNvPr id="43074" name="Line 62"/>
            <p:cNvSpPr>
              <a:spLocks noChangeShapeType="1"/>
            </p:cNvSpPr>
            <p:nvPr/>
          </p:nvSpPr>
          <p:spPr bwMode="auto">
            <a:xfrm flipH="1">
              <a:off x="5019" y="578"/>
              <a:ext cx="4" cy="21"/>
            </a:xfrm>
            <a:prstGeom prst="line">
              <a:avLst/>
            </a:prstGeom>
            <a:noFill/>
            <a:ln w="0">
              <a:solidFill>
                <a:srgbClr val="C96623"/>
              </a:solidFill>
              <a:round/>
              <a:headEnd/>
              <a:tailEnd/>
            </a:ln>
          </p:spPr>
          <p:txBody>
            <a:bodyPr/>
            <a:lstStyle/>
            <a:p>
              <a:endParaRPr lang="tr-TR"/>
            </a:p>
          </p:txBody>
        </p:sp>
        <p:sp>
          <p:nvSpPr>
            <p:cNvPr id="43075" name="Freeform 63"/>
            <p:cNvSpPr>
              <a:spLocks/>
            </p:cNvSpPr>
            <p:nvPr/>
          </p:nvSpPr>
          <p:spPr bwMode="auto">
            <a:xfrm>
              <a:off x="5002" y="603"/>
              <a:ext cx="45" cy="123"/>
            </a:xfrm>
            <a:custGeom>
              <a:avLst/>
              <a:gdLst>
                <a:gd name="T0" fmla="*/ 45 w 45"/>
                <a:gd name="T1" fmla="*/ 123 h 123"/>
                <a:gd name="T2" fmla="*/ 45 w 45"/>
                <a:gd name="T3" fmla="*/ 111 h 123"/>
                <a:gd name="T4" fmla="*/ 45 w 45"/>
                <a:gd name="T5" fmla="*/ 103 h 123"/>
                <a:gd name="T6" fmla="*/ 41 w 45"/>
                <a:gd name="T7" fmla="*/ 90 h 123"/>
                <a:gd name="T8" fmla="*/ 41 w 45"/>
                <a:gd name="T9" fmla="*/ 78 h 123"/>
                <a:gd name="T10" fmla="*/ 37 w 45"/>
                <a:gd name="T11" fmla="*/ 70 h 123"/>
                <a:gd name="T12" fmla="*/ 33 w 45"/>
                <a:gd name="T13" fmla="*/ 58 h 123"/>
                <a:gd name="T14" fmla="*/ 29 w 45"/>
                <a:gd name="T15" fmla="*/ 45 h 123"/>
                <a:gd name="T16" fmla="*/ 25 w 45"/>
                <a:gd name="T17" fmla="*/ 37 h 123"/>
                <a:gd name="T18" fmla="*/ 17 w 45"/>
                <a:gd name="T19" fmla="*/ 29 h 123"/>
                <a:gd name="T20" fmla="*/ 12 w 45"/>
                <a:gd name="T21" fmla="*/ 16 h 123"/>
                <a:gd name="T22" fmla="*/ 4 w 45"/>
                <a:gd name="T23" fmla="*/ 8 h 123"/>
                <a:gd name="T24" fmla="*/ 0 w 45"/>
                <a:gd name="T25" fmla="*/ 0 h 1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23"/>
                <a:gd name="T41" fmla="*/ 45 w 45"/>
                <a:gd name="T42" fmla="*/ 123 h 1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23">
                  <a:moveTo>
                    <a:pt x="45" y="123"/>
                  </a:moveTo>
                  <a:lnTo>
                    <a:pt x="45" y="111"/>
                  </a:lnTo>
                  <a:lnTo>
                    <a:pt x="45" y="103"/>
                  </a:lnTo>
                  <a:lnTo>
                    <a:pt x="41" y="90"/>
                  </a:lnTo>
                  <a:lnTo>
                    <a:pt x="41" y="78"/>
                  </a:lnTo>
                  <a:lnTo>
                    <a:pt x="37" y="70"/>
                  </a:lnTo>
                  <a:lnTo>
                    <a:pt x="33" y="58"/>
                  </a:lnTo>
                  <a:lnTo>
                    <a:pt x="29" y="45"/>
                  </a:lnTo>
                  <a:lnTo>
                    <a:pt x="25" y="37"/>
                  </a:lnTo>
                  <a:lnTo>
                    <a:pt x="17" y="29"/>
                  </a:lnTo>
                  <a:lnTo>
                    <a:pt x="12" y="16"/>
                  </a:lnTo>
                  <a:lnTo>
                    <a:pt x="4" y="8"/>
                  </a:lnTo>
                  <a:lnTo>
                    <a:pt x="0" y="0"/>
                  </a:lnTo>
                </a:path>
              </a:pathLst>
            </a:custGeom>
            <a:noFill/>
            <a:ln w="0">
              <a:solidFill>
                <a:srgbClr val="C96623"/>
              </a:solidFill>
              <a:round/>
              <a:headEnd/>
              <a:tailEnd/>
            </a:ln>
          </p:spPr>
          <p:txBody>
            <a:bodyPr/>
            <a:lstStyle/>
            <a:p>
              <a:endParaRPr lang="tr-TR"/>
            </a:p>
          </p:txBody>
        </p:sp>
        <p:sp>
          <p:nvSpPr>
            <p:cNvPr id="43076" name="Freeform 64"/>
            <p:cNvSpPr>
              <a:spLocks/>
            </p:cNvSpPr>
            <p:nvPr/>
          </p:nvSpPr>
          <p:spPr bwMode="auto">
            <a:xfrm>
              <a:off x="4703" y="673"/>
              <a:ext cx="86" cy="106"/>
            </a:xfrm>
            <a:custGeom>
              <a:avLst/>
              <a:gdLst>
                <a:gd name="T0" fmla="*/ 86 w 86"/>
                <a:gd name="T1" fmla="*/ 0 h 106"/>
                <a:gd name="T2" fmla="*/ 74 w 86"/>
                <a:gd name="T3" fmla="*/ 8 h 106"/>
                <a:gd name="T4" fmla="*/ 65 w 86"/>
                <a:gd name="T5" fmla="*/ 12 h 106"/>
                <a:gd name="T6" fmla="*/ 57 w 86"/>
                <a:gd name="T7" fmla="*/ 20 h 106"/>
                <a:gd name="T8" fmla="*/ 49 w 86"/>
                <a:gd name="T9" fmla="*/ 29 h 106"/>
                <a:gd name="T10" fmla="*/ 41 w 86"/>
                <a:gd name="T11" fmla="*/ 37 h 106"/>
                <a:gd name="T12" fmla="*/ 33 w 86"/>
                <a:gd name="T13" fmla="*/ 45 h 106"/>
                <a:gd name="T14" fmla="*/ 28 w 86"/>
                <a:gd name="T15" fmla="*/ 53 h 106"/>
                <a:gd name="T16" fmla="*/ 20 w 86"/>
                <a:gd name="T17" fmla="*/ 65 h 106"/>
                <a:gd name="T18" fmla="*/ 16 w 86"/>
                <a:gd name="T19" fmla="*/ 74 h 106"/>
                <a:gd name="T20" fmla="*/ 12 w 86"/>
                <a:gd name="T21" fmla="*/ 82 h 106"/>
                <a:gd name="T22" fmla="*/ 8 w 86"/>
                <a:gd name="T23" fmla="*/ 94 h 106"/>
                <a:gd name="T24" fmla="*/ 4 w 86"/>
                <a:gd name="T25" fmla="*/ 102 h 106"/>
                <a:gd name="T26" fmla="*/ 0 w 86"/>
                <a:gd name="T27" fmla="*/ 106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6"/>
                <a:gd name="T43" fmla="*/ 0 h 106"/>
                <a:gd name="T44" fmla="*/ 86 w 86"/>
                <a:gd name="T45" fmla="*/ 106 h 1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6" h="106">
                  <a:moveTo>
                    <a:pt x="86" y="0"/>
                  </a:moveTo>
                  <a:lnTo>
                    <a:pt x="74" y="8"/>
                  </a:lnTo>
                  <a:lnTo>
                    <a:pt x="65" y="12"/>
                  </a:lnTo>
                  <a:lnTo>
                    <a:pt x="57" y="20"/>
                  </a:lnTo>
                  <a:lnTo>
                    <a:pt x="49" y="29"/>
                  </a:lnTo>
                  <a:lnTo>
                    <a:pt x="41" y="37"/>
                  </a:lnTo>
                  <a:lnTo>
                    <a:pt x="33" y="45"/>
                  </a:lnTo>
                  <a:lnTo>
                    <a:pt x="28" y="53"/>
                  </a:lnTo>
                  <a:lnTo>
                    <a:pt x="20" y="65"/>
                  </a:lnTo>
                  <a:lnTo>
                    <a:pt x="16" y="74"/>
                  </a:lnTo>
                  <a:lnTo>
                    <a:pt x="12" y="82"/>
                  </a:lnTo>
                  <a:lnTo>
                    <a:pt x="8" y="94"/>
                  </a:lnTo>
                  <a:lnTo>
                    <a:pt x="4" y="102"/>
                  </a:lnTo>
                  <a:lnTo>
                    <a:pt x="0" y="106"/>
                  </a:lnTo>
                </a:path>
              </a:pathLst>
            </a:custGeom>
            <a:noFill/>
            <a:ln w="0">
              <a:solidFill>
                <a:srgbClr val="C96623"/>
              </a:solidFill>
              <a:round/>
              <a:headEnd/>
              <a:tailEnd/>
            </a:ln>
          </p:spPr>
          <p:txBody>
            <a:bodyPr/>
            <a:lstStyle/>
            <a:p>
              <a:endParaRPr lang="tr-TR"/>
            </a:p>
          </p:txBody>
        </p:sp>
        <p:sp>
          <p:nvSpPr>
            <p:cNvPr id="43077" name="Freeform 65"/>
            <p:cNvSpPr>
              <a:spLocks/>
            </p:cNvSpPr>
            <p:nvPr/>
          </p:nvSpPr>
          <p:spPr bwMode="auto">
            <a:xfrm>
              <a:off x="4818" y="521"/>
              <a:ext cx="8" cy="74"/>
            </a:xfrm>
            <a:custGeom>
              <a:avLst/>
              <a:gdLst>
                <a:gd name="T0" fmla="*/ 0 w 8"/>
                <a:gd name="T1" fmla="*/ 74 h 74"/>
                <a:gd name="T2" fmla="*/ 4 w 8"/>
                <a:gd name="T3" fmla="*/ 62 h 74"/>
                <a:gd name="T4" fmla="*/ 8 w 8"/>
                <a:gd name="T5" fmla="*/ 49 h 74"/>
                <a:gd name="T6" fmla="*/ 8 w 8"/>
                <a:gd name="T7" fmla="*/ 41 h 74"/>
                <a:gd name="T8" fmla="*/ 8 w 8"/>
                <a:gd name="T9" fmla="*/ 29 h 74"/>
                <a:gd name="T10" fmla="*/ 8 w 8"/>
                <a:gd name="T11" fmla="*/ 16 h 74"/>
                <a:gd name="T12" fmla="*/ 8 w 8"/>
                <a:gd name="T13" fmla="*/ 4 h 74"/>
                <a:gd name="T14" fmla="*/ 8 w 8"/>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74"/>
                <a:gd name="T26" fmla="*/ 8 w 8"/>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74">
                  <a:moveTo>
                    <a:pt x="0" y="74"/>
                  </a:moveTo>
                  <a:lnTo>
                    <a:pt x="4" y="62"/>
                  </a:lnTo>
                  <a:lnTo>
                    <a:pt x="8" y="49"/>
                  </a:lnTo>
                  <a:lnTo>
                    <a:pt x="8" y="41"/>
                  </a:lnTo>
                  <a:lnTo>
                    <a:pt x="8" y="29"/>
                  </a:lnTo>
                  <a:lnTo>
                    <a:pt x="8" y="16"/>
                  </a:lnTo>
                  <a:lnTo>
                    <a:pt x="8" y="4"/>
                  </a:lnTo>
                  <a:lnTo>
                    <a:pt x="8" y="0"/>
                  </a:lnTo>
                </a:path>
              </a:pathLst>
            </a:custGeom>
            <a:noFill/>
            <a:ln w="0">
              <a:solidFill>
                <a:srgbClr val="C96623"/>
              </a:solidFill>
              <a:round/>
              <a:headEnd/>
              <a:tailEnd/>
            </a:ln>
          </p:spPr>
          <p:txBody>
            <a:bodyPr/>
            <a:lstStyle/>
            <a:p>
              <a:endParaRPr lang="tr-TR"/>
            </a:p>
          </p:txBody>
        </p:sp>
        <p:sp>
          <p:nvSpPr>
            <p:cNvPr id="43078" name="Freeform 66"/>
            <p:cNvSpPr>
              <a:spLocks/>
            </p:cNvSpPr>
            <p:nvPr/>
          </p:nvSpPr>
          <p:spPr bwMode="auto">
            <a:xfrm>
              <a:off x="4612" y="476"/>
              <a:ext cx="21" cy="57"/>
            </a:xfrm>
            <a:custGeom>
              <a:avLst/>
              <a:gdLst>
                <a:gd name="T0" fmla="*/ 21 w 21"/>
                <a:gd name="T1" fmla="*/ 0 h 57"/>
                <a:gd name="T2" fmla="*/ 5 w 21"/>
                <a:gd name="T3" fmla="*/ 57 h 57"/>
                <a:gd name="T4" fmla="*/ 0 w 21"/>
                <a:gd name="T5" fmla="*/ 33 h 57"/>
                <a:gd name="T6" fmla="*/ 0 60000 65536"/>
                <a:gd name="T7" fmla="*/ 0 60000 65536"/>
                <a:gd name="T8" fmla="*/ 0 60000 65536"/>
                <a:gd name="T9" fmla="*/ 0 w 21"/>
                <a:gd name="T10" fmla="*/ 0 h 57"/>
                <a:gd name="T11" fmla="*/ 21 w 21"/>
                <a:gd name="T12" fmla="*/ 57 h 57"/>
              </a:gdLst>
              <a:ahLst/>
              <a:cxnLst>
                <a:cxn ang="T6">
                  <a:pos x="T0" y="T1"/>
                </a:cxn>
                <a:cxn ang="T7">
                  <a:pos x="T2" y="T3"/>
                </a:cxn>
                <a:cxn ang="T8">
                  <a:pos x="T4" y="T5"/>
                </a:cxn>
              </a:cxnLst>
              <a:rect l="T9" t="T10" r="T11" b="T12"/>
              <a:pathLst>
                <a:path w="21" h="57">
                  <a:moveTo>
                    <a:pt x="21" y="0"/>
                  </a:moveTo>
                  <a:lnTo>
                    <a:pt x="5" y="57"/>
                  </a:lnTo>
                  <a:lnTo>
                    <a:pt x="0" y="33"/>
                  </a:lnTo>
                </a:path>
              </a:pathLst>
            </a:custGeom>
            <a:noFill/>
            <a:ln w="0">
              <a:solidFill>
                <a:srgbClr val="C96623"/>
              </a:solidFill>
              <a:round/>
              <a:headEnd/>
              <a:tailEnd/>
            </a:ln>
          </p:spPr>
          <p:txBody>
            <a:bodyPr/>
            <a:lstStyle/>
            <a:p>
              <a:endParaRPr lang="tr-TR"/>
            </a:p>
          </p:txBody>
        </p:sp>
        <p:sp>
          <p:nvSpPr>
            <p:cNvPr id="43079" name="Line 67"/>
            <p:cNvSpPr>
              <a:spLocks noChangeShapeType="1"/>
            </p:cNvSpPr>
            <p:nvPr/>
          </p:nvSpPr>
          <p:spPr bwMode="auto">
            <a:xfrm flipH="1" flipV="1">
              <a:off x="4588" y="537"/>
              <a:ext cx="29" cy="25"/>
            </a:xfrm>
            <a:prstGeom prst="line">
              <a:avLst/>
            </a:prstGeom>
            <a:noFill/>
            <a:ln w="0">
              <a:solidFill>
                <a:srgbClr val="C96623"/>
              </a:solidFill>
              <a:round/>
              <a:headEnd/>
              <a:tailEnd/>
            </a:ln>
          </p:spPr>
          <p:txBody>
            <a:bodyPr/>
            <a:lstStyle/>
            <a:p>
              <a:endParaRPr lang="tr-TR"/>
            </a:p>
          </p:txBody>
        </p:sp>
        <p:sp>
          <p:nvSpPr>
            <p:cNvPr id="43080" name="Line 68"/>
            <p:cNvSpPr>
              <a:spLocks noChangeShapeType="1"/>
            </p:cNvSpPr>
            <p:nvPr/>
          </p:nvSpPr>
          <p:spPr bwMode="auto">
            <a:xfrm flipV="1">
              <a:off x="4633" y="570"/>
              <a:ext cx="20" cy="25"/>
            </a:xfrm>
            <a:prstGeom prst="line">
              <a:avLst/>
            </a:prstGeom>
            <a:noFill/>
            <a:ln w="0">
              <a:solidFill>
                <a:srgbClr val="C96623"/>
              </a:solidFill>
              <a:round/>
              <a:headEnd/>
              <a:tailEnd/>
            </a:ln>
          </p:spPr>
          <p:txBody>
            <a:bodyPr/>
            <a:lstStyle/>
            <a:p>
              <a:endParaRPr lang="tr-TR"/>
            </a:p>
          </p:txBody>
        </p:sp>
        <p:sp>
          <p:nvSpPr>
            <p:cNvPr id="43081" name="Freeform 69"/>
            <p:cNvSpPr>
              <a:spLocks/>
            </p:cNvSpPr>
            <p:nvPr/>
          </p:nvSpPr>
          <p:spPr bwMode="auto">
            <a:xfrm>
              <a:off x="4617" y="377"/>
              <a:ext cx="94" cy="50"/>
            </a:xfrm>
            <a:custGeom>
              <a:avLst/>
              <a:gdLst>
                <a:gd name="T0" fmla="*/ 94 w 94"/>
                <a:gd name="T1" fmla="*/ 0 h 50"/>
                <a:gd name="T2" fmla="*/ 86 w 94"/>
                <a:gd name="T3" fmla="*/ 0 h 50"/>
                <a:gd name="T4" fmla="*/ 78 w 94"/>
                <a:gd name="T5" fmla="*/ 0 h 50"/>
                <a:gd name="T6" fmla="*/ 69 w 94"/>
                <a:gd name="T7" fmla="*/ 0 h 50"/>
                <a:gd name="T8" fmla="*/ 61 w 94"/>
                <a:gd name="T9" fmla="*/ 5 h 50"/>
                <a:gd name="T10" fmla="*/ 53 w 94"/>
                <a:gd name="T11" fmla="*/ 9 h 50"/>
                <a:gd name="T12" fmla="*/ 41 w 94"/>
                <a:gd name="T13" fmla="*/ 13 h 50"/>
                <a:gd name="T14" fmla="*/ 36 w 94"/>
                <a:gd name="T15" fmla="*/ 17 h 50"/>
                <a:gd name="T16" fmla="*/ 28 w 94"/>
                <a:gd name="T17" fmla="*/ 21 h 50"/>
                <a:gd name="T18" fmla="*/ 20 w 94"/>
                <a:gd name="T19" fmla="*/ 25 h 50"/>
                <a:gd name="T20" fmla="*/ 12 w 94"/>
                <a:gd name="T21" fmla="*/ 33 h 50"/>
                <a:gd name="T22" fmla="*/ 8 w 94"/>
                <a:gd name="T23" fmla="*/ 37 h 50"/>
                <a:gd name="T24" fmla="*/ 0 w 94"/>
                <a:gd name="T25" fmla="*/ 46 h 50"/>
                <a:gd name="T26" fmla="*/ 0 w 94"/>
                <a:gd name="T27" fmla="*/ 50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50"/>
                <a:gd name="T44" fmla="*/ 94 w 94"/>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50">
                  <a:moveTo>
                    <a:pt x="94" y="0"/>
                  </a:moveTo>
                  <a:lnTo>
                    <a:pt x="86" y="0"/>
                  </a:lnTo>
                  <a:lnTo>
                    <a:pt x="78" y="0"/>
                  </a:lnTo>
                  <a:lnTo>
                    <a:pt x="69" y="0"/>
                  </a:lnTo>
                  <a:lnTo>
                    <a:pt x="61" y="5"/>
                  </a:lnTo>
                  <a:lnTo>
                    <a:pt x="53" y="9"/>
                  </a:lnTo>
                  <a:lnTo>
                    <a:pt x="41" y="13"/>
                  </a:lnTo>
                  <a:lnTo>
                    <a:pt x="36" y="17"/>
                  </a:lnTo>
                  <a:lnTo>
                    <a:pt x="28" y="21"/>
                  </a:lnTo>
                  <a:lnTo>
                    <a:pt x="20" y="25"/>
                  </a:lnTo>
                  <a:lnTo>
                    <a:pt x="12" y="33"/>
                  </a:lnTo>
                  <a:lnTo>
                    <a:pt x="8" y="37"/>
                  </a:lnTo>
                  <a:lnTo>
                    <a:pt x="0" y="46"/>
                  </a:lnTo>
                  <a:lnTo>
                    <a:pt x="0" y="50"/>
                  </a:lnTo>
                </a:path>
              </a:pathLst>
            </a:custGeom>
            <a:noFill/>
            <a:ln w="0">
              <a:solidFill>
                <a:srgbClr val="C96623"/>
              </a:solidFill>
              <a:round/>
              <a:headEnd/>
              <a:tailEnd/>
            </a:ln>
          </p:spPr>
          <p:txBody>
            <a:bodyPr/>
            <a:lstStyle/>
            <a:p>
              <a:endParaRPr lang="tr-TR"/>
            </a:p>
          </p:txBody>
        </p:sp>
        <p:sp>
          <p:nvSpPr>
            <p:cNvPr id="43082" name="Freeform 70"/>
            <p:cNvSpPr>
              <a:spLocks/>
            </p:cNvSpPr>
            <p:nvPr/>
          </p:nvSpPr>
          <p:spPr bwMode="auto">
            <a:xfrm>
              <a:off x="4612" y="328"/>
              <a:ext cx="87" cy="62"/>
            </a:xfrm>
            <a:custGeom>
              <a:avLst/>
              <a:gdLst>
                <a:gd name="T0" fmla="*/ 87 w 87"/>
                <a:gd name="T1" fmla="*/ 0 h 62"/>
                <a:gd name="T2" fmla="*/ 78 w 87"/>
                <a:gd name="T3" fmla="*/ 4 h 62"/>
                <a:gd name="T4" fmla="*/ 66 w 87"/>
                <a:gd name="T5" fmla="*/ 4 h 62"/>
                <a:gd name="T6" fmla="*/ 58 w 87"/>
                <a:gd name="T7" fmla="*/ 13 h 62"/>
                <a:gd name="T8" fmla="*/ 50 w 87"/>
                <a:gd name="T9" fmla="*/ 17 h 62"/>
                <a:gd name="T10" fmla="*/ 41 w 87"/>
                <a:gd name="T11" fmla="*/ 21 h 62"/>
                <a:gd name="T12" fmla="*/ 33 w 87"/>
                <a:gd name="T13" fmla="*/ 29 h 62"/>
                <a:gd name="T14" fmla="*/ 25 w 87"/>
                <a:gd name="T15" fmla="*/ 37 h 62"/>
                <a:gd name="T16" fmla="*/ 17 w 87"/>
                <a:gd name="T17" fmla="*/ 41 h 62"/>
                <a:gd name="T18" fmla="*/ 9 w 87"/>
                <a:gd name="T19" fmla="*/ 49 h 62"/>
                <a:gd name="T20" fmla="*/ 5 w 87"/>
                <a:gd name="T21" fmla="*/ 58 h 62"/>
                <a:gd name="T22" fmla="*/ 0 w 87"/>
                <a:gd name="T23" fmla="*/ 62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62"/>
                <a:gd name="T38" fmla="*/ 87 w 87"/>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62">
                  <a:moveTo>
                    <a:pt x="87" y="0"/>
                  </a:moveTo>
                  <a:lnTo>
                    <a:pt x="78" y="4"/>
                  </a:lnTo>
                  <a:lnTo>
                    <a:pt x="66" y="4"/>
                  </a:lnTo>
                  <a:lnTo>
                    <a:pt x="58" y="13"/>
                  </a:lnTo>
                  <a:lnTo>
                    <a:pt x="50" y="17"/>
                  </a:lnTo>
                  <a:lnTo>
                    <a:pt x="41" y="21"/>
                  </a:lnTo>
                  <a:lnTo>
                    <a:pt x="33" y="29"/>
                  </a:lnTo>
                  <a:lnTo>
                    <a:pt x="25" y="37"/>
                  </a:lnTo>
                  <a:lnTo>
                    <a:pt x="17" y="41"/>
                  </a:lnTo>
                  <a:lnTo>
                    <a:pt x="9" y="49"/>
                  </a:lnTo>
                  <a:lnTo>
                    <a:pt x="5" y="58"/>
                  </a:lnTo>
                  <a:lnTo>
                    <a:pt x="0" y="62"/>
                  </a:lnTo>
                </a:path>
              </a:pathLst>
            </a:custGeom>
            <a:noFill/>
            <a:ln w="0">
              <a:solidFill>
                <a:srgbClr val="C96623"/>
              </a:solidFill>
              <a:round/>
              <a:headEnd/>
              <a:tailEnd/>
            </a:ln>
          </p:spPr>
          <p:txBody>
            <a:bodyPr/>
            <a:lstStyle/>
            <a:p>
              <a:endParaRPr lang="tr-TR"/>
            </a:p>
          </p:txBody>
        </p:sp>
        <p:sp>
          <p:nvSpPr>
            <p:cNvPr id="43083" name="Freeform 71"/>
            <p:cNvSpPr>
              <a:spLocks/>
            </p:cNvSpPr>
            <p:nvPr/>
          </p:nvSpPr>
          <p:spPr bwMode="auto">
            <a:xfrm>
              <a:off x="5023" y="455"/>
              <a:ext cx="24" cy="74"/>
            </a:xfrm>
            <a:custGeom>
              <a:avLst/>
              <a:gdLst>
                <a:gd name="T0" fmla="*/ 24 w 24"/>
                <a:gd name="T1" fmla="*/ 74 h 74"/>
                <a:gd name="T2" fmla="*/ 24 w 24"/>
                <a:gd name="T3" fmla="*/ 66 h 74"/>
                <a:gd name="T4" fmla="*/ 24 w 24"/>
                <a:gd name="T5" fmla="*/ 62 h 74"/>
                <a:gd name="T6" fmla="*/ 24 w 24"/>
                <a:gd name="T7" fmla="*/ 54 h 74"/>
                <a:gd name="T8" fmla="*/ 24 w 24"/>
                <a:gd name="T9" fmla="*/ 46 h 74"/>
                <a:gd name="T10" fmla="*/ 24 w 24"/>
                <a:gd name="T11" fmla="*/ 41 h 74"/>
                <a:gd name="T12" fmla="*/ 24 w 24"/>
                <a:gd name="T13" fmla="*/ 33 h 74"/>
                <a:gd name="T14" fmla="*/ 24 w 24"/>
                <a:gd name="T15" fmla="*/ 29 h 74"/>
                <a:gd name="T16" fmla="*/ 20 w 24"/>
                <a:gd name="T17" fmla="*/ 25 h 74"/>
                <a:gd name="T18" fmla="*/ 16 w 24"/>
                <a:gd name="T19" fmla="*/ 17 h 74"/>
                <a:gd name="T20" fmla="*/ 12 w 24"/>
                <a:gd name="T21" fmla="*/ 13 h 74"/>
                <a:gd name="T22" fmla="*/ 8 w 24"/>
                <a:gd name="T23" fmla="*/ 9 h 74"/>
                <a:gd name="T24" fmla="*/ 4 w 24"/>
                <a:gd name="T25" fmla="*/ 4 h 74"/>
                <a:gd name="T26" fmla="*/ 0 w 24"/>
                <a:gd name="T27" fmla="*/ 0 h 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74"/>
                <a:gd name="T44" fmla="*/ 24 w 24"/>
                <a:gd name="T45" fmla="*/ 74 h 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74">
                  <a:moveTo>
                    <a:pt x="24" y="74"/>
                  </a:moveTo>
                  <a:lnTo>
                    <a:pt x="24" y="66"/>
                  </a:lnTo>
                  <a:lnTo>
                    <a:pt x="24" y="62"/>
                  </a:lnTo>
                  <a:lnTo>
                    <a:pt x="24" y="54"/>
                  </a:lnTo>
                  <a:lnTo>
                    <a:pt x="24" y="46"/>
                  </a:lnTo>
                  <a:lnTo>
                    <a:pt x="24" y="41"/>
                  </a:lnTo>
                  <a:lnTo>
                    <a:pt x="24" y="33"/>
                  </a:lnTo>
                  <a:lnTo>
                    <a:pt x="24" y="29"/>
                  </a:lnTo>
                  <a:lnTo>
                    <a:pt x="20" y="25"/>
                  </a:lnTo>
                  <a:lnTo>
                    <a:pt x="16" y="17"/>
                  </a:lnTo>
                  <a:lnTo>
                    <a:pt x="12" y="13"/>
                  </a:lnTo>
                  <a:lnTo>
                    <a:pt x="8" y="9"/>
                  </a:lnTo>
                  <a:lnTo>
                    <a:pt x="4" y="4"/>
                  </a:lnTo>
                  <a:lnTo>
                    <a:pt x="0" y="0"/>
                  </a:lnTo>
                </a:path>
              </a:pathLst>
            </a:custGeom>
            <a:noFill/>
            <a:ln w="0">
              <a:solidFill>
                <a:srgbClr val="C96623"/>
              </a:solidFill>
              <a:round/>
              <a:headEnd/>
              <a:tailEnd/>
            </a:ln>
          </p:spPr>
          <p:txBody>
            <a:bodyPr/>
            <a:lstStyle/>
            <a:p>
              <a:endParaRPr lang="tr-TR"/>
            </a:p>
          </p:txBody>
        </p:sp>
        <p:sp>
          <p:nvSpPr>
            <p:cNvPr id="43084" name="Freeform 72"/>
            <p:cNvSpPr>
              <a:spLocks/>
            </p:cNvSpPr>
            <p:nvPr/>
          </p:nvSpPr>
          <p:spPr bwMode="auto">
            <a:xfrm>
              <a:off x="5031" y="537"/>
              <a:ext cx="41" cy="17"/>
            </a:xfrm>
            <a:custGeom>
              <a:avLst/>
              <a:gdLst>
                <a:gd name="T0" fmla="*/ 0 w 41"/>
                <a:gd name="T1" fmla="*/ 9 h 17"/>
                <a:gd name="T2" fmla="*/ 0 w 41"/>
                <a:gd name="T3" fmla="*/ 13 h 17"/>
                <a:gd name="T4" fmla="*/ 4 w 41"/>
                <a:gd name="T5" fmla="*/ 13 h 17"/>
                <a:gd name="T6" fmla="*/ 8 w 41"/>
                <a:gd name="T7" fmla="*/ 17 h 17"/>
                <a:gd name="T8" fmla="*/ 12 w 41"/>
                <a:gd name="T9" fmla="*/ 17 h 17"/>
                <a:gd name="T10" fmla="*/ 16 w 41"/>
                <a:gd name="T11" fmla="*/ 17 h 17"/>
                <a:gd name="T12" fmla="*/ 20 w 41"/>
                <a:gd name="T13" fmla="*/ 17 h 17"/>
                <a:gd name="T14" fmla="*/ 24 w 41"/>
                <a:gd name="T15" fmla="*/ 13 h 17"/>
                <a:gd name="T16" fmla="*/ 29 w 41"/>
                <a:gd name="T17" fmla="*/ 13 h 17"/>
                <a:gd name="T18" fmla="*/ 33 w 41"/>
                <a:gd name="T19" fmla="*/ 9 h 17"/>
                <a:gd name="T20" fmla="*/ 37 w 41"/>
                <a:gd name="T21" fmla="*/ 9 h 17"/>
                <a:gd name="T22" fmla="*/ 37 w 41"/>
                <a:gd name="T23" fmla="*/ 5 h 17"/>
                <a:gd name="T24" fmla="*/ 41 w 41"/>
                <a:gd name="T25" fmla="*/ 0 h 17"/>
                <a:gd name="T26" fmla="*/ 41 w 41"/>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17"/>
                <a:gd name="T44" fmla="*/ 41 w 41"/>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17">
                  <a:moveTo>
                    <a:pt x="0" y="9"/>
                  </a:moveTo>
                  <a:lnTo>
                    <a:pt x="0" y="13"/>
                  </a:lnTo>
                  <a:lnTo>
                    <a:pt x="4" y="13"/>
                  </a:lnTo>
                  <a:lnTo>
                    <a:pt x="8" y="17"/>
                  </a:lnTo>
                  <a:lnTo>
                    <a:pt x="12" y="17"/>
                  </a:lnTo>
                  <a:lnTo>
                    <a:pt x="16" y="17"/>
                  </a:lnTo>
                  <a:lnTo>
                    <a:pt x="20" y="17"/>
                  </a:lnTo>
                  <a:lnTo>
                    <a:pt x="24" y="13"/>
                  </a:lnTo>
                  <a:lnTo>
                    <a:pt x="29" y="13"/>
                  </a:lnTo>
                  <a:lnTo>
                    <a:pt x="33" y="9"/>
                  </a:lnTo>
                  <a:lnTo>
                    <a:pt x="37" y="9"/>
                  </a:lnTo>
                  <a:lnTo>
                    <a:pt x="37" y="5"/>
                  </a:lnTo>
                  <a:lnTo>
                    <a:pt x="41" y="0"/>
                  </a:lnTo>
                </a:path>
              </a:pathLst>
            </a:custGeom>
            <a:noFill/>
            <a:ln w="0">
              <a:solidFill>
                <a:srgbClr val="C96623"/>
              </a:solidFill>
              <a:round/>
              <a:headEnd/>
              <a:tailEnd/>
            </a:ln>
          </p:spPr>
          <p:txBody>
            <a:bodyPr/>
            <a:lstStyle/>
            <a:p>
              <a:endParaRPr lang="tr-TR"/>
            </a:p>
          </p:txBody>
        </p:sp>
        <p:sp>
          <p:nvSpPr>
            <p:cNvPr id="43085" name="Freeform 73"/>
            <p:cNvSpPr>
              <a:spLocks/>
            </p:cNvSpPr>
            <p:nvPr/>
          </p:nvSpPr>
          <p:spPr bwMode="auto">
            <a:xfrm>
              <a:off x="4978" y="345"/>
              <a:ext cx="98" cy="69"/>
            </a:xfrm>
            <a:custGeom>
              <a:avLst/>
              <a:gdLst>
                <a:gd name="T0" fmla="*/ 98 w 98"/>
                <a:gd name="T1" fmla="*/ 69 h 69"/>
                <a:gd name="T2" fmla="*/ 94 w 98"/>
                <a:gd name="T3" fmla="*/ 61 h 69"/>
                <a:gd name="T4" fmla="*/ 90 w 98"/>
                <a:gd name="T5" fmla="*/ 53 h 69"/>
                <a:gd name="T6" fmla="*/ 86 w 98"/>
                <a:gd name="T7" fmla="*/ 49 h 69"/>
                <a:gd name="T8" fmla="*/ 82 w 98"/>
                <a:gd name="T9" fmla="*/ 41 h 69"/>
                <a:gd name="T10" fmla="*/ 73 w 98"/>
                <a:gd name="T11" fmla="*/ 32 h 69"/>
                <a:gd name="T12" fmla="*/ 69 w 98"/>
                <a:gd name="T13" fmla="*/ 28 h 69"/>
                <a:gd name="T14" fmla="*/ 65 w 98"/>
                <a:gd name="T15" fmla="*/ 24 h 69"/>
                <a:gd name="T16" fmla="*/ 57 w 98"/>
                <a:gd name="T17" fmla="*/ 20 h 69"/>
                <a:gd name="T18" fmla="*/ 49 w 98"/>
                <a:gd name="T19" fmla="*/ 12 h 69"/>
                <a:gd name="T20" fmla="*/ 45 w 98"/>
                <a:gd name="T21" fmla="*/ 8 h 69"/>
                <a:gd name="T22" fmla="*/ 36 w 98"/>
                <a:gd name="T23" fmla="*/ 8 h 69"/>
                <a:gd name="T24" fmla="*/ 28 w 98"/>
                <a:gd name="T25" fmla="*/ 4 h 69"/>
                <a:gd name="T26" fmla="*/ 20 w 98"/>
                <a:gd name="T27" fmla="*/ 0 h 69"/>
                <a:gd name="T28" fmla="*/ 12 w 98"/>
                <a:gd name="T29" fmla="*/ 0 h 69"/>
                <a:gd name="T30" fmla="*/ 4 w 98"/>
                <a:gd name="T31" fmla="*/ 0 h 69"/>
                <a:gd name="T32" fmla="*/ 0 w 98"/>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69"/>
                <a:gd name="T53" fmla="*/ 98 w 98"/>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69">
                  <a:moveTo>
                    <a:pt x="98" y="69"/>
                  </a:moveTo>
                  <a:lnTo>
                    <a:pt x="94" y="61"/>
                  </a:lnTo>
                  <a:lnTo>
                    <a:pt x="90" y="53"/>
                  </a:lnTo>
                  <a:lnTo>
                    <a:pt x="86" y="49"/>
                  </a:lnTo>
                  <a:lnTo>
                    <a:pt x="82" y="41"/>
                  </a:lnTo>
                  <a:lnTo>
                    <a:pt x="73" y="32"/>
                  </a:lnTo>
                  <a:lnTo>
                    <a:pt x="69" y="28"/>
                  </a:lnTo>
                  <a:lnTo>
                    <a:pt x="65" y="24"/>
                  </a:lnTo>
                  <a:lnTo>
                    <a:pt x="57" y="20"/>
                  </a:lnTo>
                  <a:lnTo>
                    <a:pt x="49" y="12"/>
                  </a:lnTo>
                  <a:lnTo>
                    <a:pt x="45" y="8"/>
                  </a:lnTo>
                  <a:lnTo>
                    <a:pt x="36" y="8"/>
                  </a:lnTo>
                  <a:lnTo>
                    <a:pt x="28" y="4"/>
                  </a:lnTo>
                  <a:lnTo>
                    <a:pt x="20" y="0"/>
                  </a:lnTo>
                  <a:lnTo>
                    <a:pt x="12" y="0"/>
                  </a:lnTo>
                  <a:lnTo>
                    <a:pt x="4" y="0"/>
                  </a:lnTo>
                  <a:lnTo>
                    <a:pt x="0" y="0"/>
                  </a:lnTo>
                </a:path>
              </a:pathLst>
            </a:custGeom>
            <a:noFill/>
            <a:ln w="0">
              <a:solidFill>
                <a:srgbClr val="C96623"/>
              </a:solidFill>
              <a:round/>
              <a:headEnd/>
              <a:tailEnd/>
            </a:ln>
          </p:spPr>
          <p:txBody>
            <a:bodyPr/>
            <a:lstStyle/>
            <a:p>
              <a:endParaRPr lang="tr-TR"/>
            </a:p>
          </p:txBody>
        </p:sp>
        <p:sp>
          <p:nvSpPr>
            <p:cNvPr id="43086" name="Freeform 74"/>
            <p:cNvSpPr>
              <a:spLocks/>
            </p:cNvSpPr>
            <p:nvPr/>
          </p:nvSpPr>
          <p:spPr bwMode="auto">
            <a:xfrm>
              <a:off x="4781" y="599"/>
              <a:ext cx="151" cy="135"/>
            </a:xfrm>
            <a:custGeom>
              <a:avLst/>
              <a:gdLst>
                <a:gd name="T0" fmla="*/ 119 w 151"/>
                <a:gd name="T1" fmla="*/ 25 h 135"/>
                <a:gd name="T2" fmla="*/ 135 w 151"/>
                <a:gd name="T3" fmla="*/ 62 h 135"/>
                <a:gd name="T4" fmla="*/ 147 w 151"/>
                <a:gd name="T5" fmla="*/ 86 h 135"/>
                <a:gd name="T6" fmla="*/ 151 w 151"/>
                <a:gd name="T7" fmla="*/ 98 h 135"/>
                <a:gd name="T8" fmla="*/ 147 w 151"/>
                <a:gd name="T9" fmla="*/ 115 h 135"/>
                <a:gd name="T10" fmla="*/ 139 w 151"/>
                <a:gd name="T11" fmla="*/ 119 h 135"/>
                <a:gd name="T12" fmla="*/ 127 w 151"/>
                <a:gd name="T13" fmla="*/ 115 h 135"/>
                <a:gd name="T14" fmla="*/ 115 w 151"/>
                <a:gd name="T15" fmla="*/ 119 h 135"/>
                <a:gd name="T16" fmla="*/ 110 w 151"/>
                <a:gd name="T17" fmla="*/ 123 h 135"/>
                <a:gd name="T18" fmla="*/ 94 w 151"/>
                <a:gd name="T19" fmla="*/ 131 h 135"/>
                <a:gd name="T20" fmla="*/ 82 w 151"/>
                <a:gd name="T21" fmla="*/ 135 h 135"/>
                <a:gd name="T22" fmla="*/ 61 w 151"/>
                <a:gd name="T23" fmla="*/ 135 h 135"/>
                <a:gd name="T24" fmla="*/ 53 w 151"/>
                <a:gd name="T25" fmla="*/ 131 h 135"/>
                <a:gd name="T26" fmla="*/ 37 w 151"/>
                <a:gd name="T27" fmla="*/ 119 h 135"/>
                <a:gd name="T28" fmla="*/ 20 w 151"/>
                <a:gd name="T29" fmla="*/ 115 h 135"/>
                <a:gd name="T30" fmla="*/ 16 w 151"/>
                <a:gd name="T31" fmla="*/ 115 h 135"/>
                <a:gd name="T32" fmla="*/ 8 w 151"/>
                <a:gd name="T33" fmla="*/ 111 h 135"/>
                <a:gd name="T34" fmla="*/ 0 w 151"/>
                <a:gd name="T35" fmla="*/ 103 h 135"/>
                <a:gd name="T36" fmla="*/ 0 w 151"/>
                <a:gd name="T37" fmla="*/ 94 h 135"/>
                <a:gd name="T38" fmla="*/ 4 w 151"/>
                <a:gd name="T39" fmla="*/ 86 h 135"/>
                <a:gd name="T40" fmla="*/ 32 w 151"/>
                <a:gd name="T41" fmla="*/ 53 h 135"/>
                <a:gd name="T42" fmla="*/ 37 w 151"/>
                <a:gd name="T43" fmla="*/ 70 h 135"/>
                <a:gd name="T44" fmla="*/ 37 w 151"/>
                <a:gd name="T45" fmla="*/ 82 h 135"/>
                <a:gd name="T46" fmla="*/ 41 w 151"/>
                <a:gd name="T47" fmla="*/ 98 h 135"/>
                <a:gd name="T48" fmla="*/ 49 w 151"/>
                <a:gd name="T49" fmla="*/ 111 h 135"/>
                <a:gd name="T50" fmla="*/ 61 w 151"/>
                <a:gd name="T51" fmla="*/ 119 h 135"/>
                <a:gd name="T52" fmla="*/ 69 w 151"/>
                <a:gd name="T53" fmla="*/ 119 h 135"/>
                <a:gd name="T54" fmla="*/ 53 w 151"/>
                <a:gd name="T55" fmla="*/ 119 h 135"/>
                <a:gd name="T56" fmla="*/ 41 w 151"/>
                <a:gd name="T57" fmla="*/ 111 h 135"/>
                <a:gd name="T58" fmla="*/ 28 w 151"/>
                <a:gd name="T59" fmla="*/ 94 h 135"/>
                <a:gd name="T60" fmla="*/ 24 w 151"/>
                <a:gd name="T61" fmla="*/ 82 h 135"/>
                <a:gd name="T62" fmla="*/ 28 w 151"/>
                <a:gd name="T63" fmla="*/ 66 h 135"/>
                <a:gd name="T64" fmla="*/ 32 w 151"/>
                <a:gd name="T65" fmla="*/ 53 h 135"/>
                <a:gd name="T66" fmla="*/ 8 w 151"/>
                <a:gd name="T67" fmla="*/ 86 h 135"/>
                <a:gd name="T68" fmla="*/ 8 w 151"/>
                <a:gd name="T69" fmla="*/ 94 h 135"/>
                <a:gd name="T70" fmla="*/ 8 w 151"/>
                <a:gd name="T71" fmla="*/ 103 h 135"/>
                <a:gd name="T72" fmla="*/ 16 w 151"/>
                <a:gd name="T73" fmla="*/ 111 h 135"/>
                <a:gd name="T74" fmla="*/ 20 w 151"/>
                <a:gd name="T75" fmla="*/ 111 h 135"/>
                <a:gd name="T76" fmla="*/ 28 w 151"/>
                <a:gd name="T77" fmla="*/ 115 h 135"/>
                <a:gd name="T78" fmla="*/ 45 w 151"/>
                <a:gd name="T79" fmla="*/ 119 h 135"/>
                <a:gd name="T80" fmla="*/ 57 w 151"/>
                <a:gd name="T81" fmla="*/ 127 h 135"/>
                <a:gd name="T82" fmla="*/ 69 w 151"/>
                <a:gd name="T83" fmla="*/ 131 h 135"/>
                <a:gd name="T84" fmla="*/ 86 w 151"/>
                <a:gd name="T85" fmla="*/ 131 h 135"/>
                <a:gd name="T86" fmla="*/ 102 w 151"/>
                <a:gd name="T87" fmla="*/ 127 h 135"/>
                <a:gd name="T88" fmla="*/ 110 w 151"/>
                <a:gd name="T89" fmla="*/ 119 h 135"/>
                <a:gd name="T90" fmla="*/ 119 w 151"/>
                <a:gd name="T91" fmla="*/ 111 h 135"/>
                <a:gd name="T92" fmla="*/ 123 w 151"/>
                <a:gd name="T93" fmla="*/ 98 h 135"/>
                <a:gd name="T94" fmla="*/ 127 w 151"/>
                <a:gd name="T95" fmla="*/ 86 h 135"/>
                <a:gd name="T96" fmla="*/ 123 w 151"/>
                <a:gd name="T97" fmla="*/ 66 h 135"/>
                <a:gd name="T98" fmla="*/ 115 w 151"/>
                <a:gd name="T99" fmla="*/ 37 h 135"/>
                <a:gd name="T100" fmla="*/ 106 w 151"/>
                <a:gd name="T101" fmla="*/ 12 h 1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1"/>
                <a:gd name="T154" fmla="*/ 0 h 135"/>
                <a:gd name="T155" fmla="*/ 151 w 151"/>
                <a:gd name="T156" fmla="*/ 135 h 1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1" h="135">
                  <a:moveTo>
                    <a:pt x="98" y="0"/>
                  </a:moveTo>
                  <a:lnTo>
                    <a:pt x="110" y="16"/>
                  </a:lnTo>
                  <a:lnTo>
                    <a:pt x="119" y="25"/>
                  </a:lnTo>
                  <a:lnTo>
                    <a:pt x="123" y="37"/>
                  </a:lnTo>
                  <a:lnTo>
                    <a:pt x="131" y="49"/>
                  </a:lnTo>
                  <a:lnTo>
                    <a:pt x="135" y="62"/>
                  </a:lnTo>
                  <a:lnTo>
                    <a:pt x="143" y="74"/>
                  </a:lnTo>
                  <a:lnTo>
                    <a:pt x="147" y="86"/>
                  </a:lnTo>
                  <a:lnTo>
                    <a:pt x="147" y="90"/>
                  </a:lnTo>
                  <a:lnTo>
                    <a:pt x="147" y="94"/>
                  </a:lnTo>
                  <a:lnTo>
                    <a:pt x="151" y="98"/>
                  </a:lnTo>
                  <a:lnTo>
                    <a:pt x="151" y="107"/>
                  </a:lnTo>
                  <a:lnTo>
                    <a:pt x="147" y="111"/>
                  </a:lnTo>
                  <a:lnTo>
                    <a:pt x="147" y="115"/>
                  </a:lnTo>
                  <a:lnTo>
                    <a:pt x="143" y="119"/>
                  </a:lnTo>
                  <a:lnTo>
                    <a:pt x="139" y="119"/>
                  </a:lnTo>
                  <a:lnTo>
                    <a:pt x="135" y="119"/>
                  </a:lnTo>
                  <a:lnTo>
                    <a:pt x="131" y="115"/>
                  </a:lnTo>
                  <a:lnTo>
                    <a:pt x="127" y="115"/>
                  </a:lnTo>
                  <a:lnTo>
                    <a:pt x="123" y="115"/>
                  </a:lnTo>
                  <a:lnTo>
                    <a:pt x="119" y="119"/>
                  </a:lnTo>
                  <a:lnTo>
                    <a:pt x="115" y="119"/>
                  </a:lnTo>
                  <a:lnTo>
                    <a:pt x="110" y="123"/>
                  </a:lnTo>
                  <a:lnTo>
                    <a:pt x="106" y="127"/>
                  </a:lnTo>
                  <a:lnTo>
                    <a:pt x="102" y="131"/>
                  </a:lnTo>
                  <a:lnTo>
                    <a:pt x="94" y="131"/>
                  </a:lnTo>
                  <a:lnTo>
                    <a:pt x="90" y="135"/>
                  </a:lnTo>
                  <a:lnTo>
                    <a:pt x="86" y="135"/>
                  </a:lnTo>
                  <a:lnTo>
                    <a:pt x="82" y="135"/>
                  </a:lnTo>
                  <a:lnTo>
                    <a:pt x="73" y="135"/>
                  </a:lnTo>
                  <a:lnTo>
                    <a:pt x="69" y="135"/>
                  </a:lnTo>
                  <a:lnTo>
                    <a:pt x="61" y="135"/>
                  </a:lnTo>
                  <a:lnTo>
                    <a:pt x="57" y="131"/>
                  </a:lnTo>
                  <a:lnTo>
                    <a:pt x="53" y="131"/>
                  </a:lnTo>
                  <a:lnTo>
                    <a:pt x="45" y="127"/>
                  </a:lnTo>
                  <a:lnTo>
                    <a:pt x="41" y="123"/>
                  </a:lnTo>
                  <a:lnTo>
                    <a:pt x="37" y="119"/>
                  </a:lnTo>
                  <a:lnTo>
                    <a:pt x="32" y="115"/>
                  </a:lnTo>
                  <a:lnTo>
                    <a:pt x="24" y="115"/>
                  </a:lnTo>
                  <a:lnTo>
                    <a:pt x="20" y="115"/>
                  </a:lnTo>
                  <a:lnTo>
                    <a:pt x="16" y="115"/>
                  </a:lnTo>
                  <a:lnTo>
                    <a:pt x="12" y="115"/>
                  </a:lnTo>
                  <a:lnTo>
                    <a:pt x="8" y="115"/>
                  </a:lnTo>
                  <a:lnTo>
                    <a:pt x="8" y="111"/>
                  </a:lnTo>
                  <a:lnTo>
                    <a:pt x="4" y="111"/>
                  </a:lnTo>
                  <a:lnTo>
                    <a:pt x="4" y="107"/>
                  </a:lnTo>
                  <a:lnTo>
                    <a:pt x="0" y="103"/>
                  </a:lnTo>
                  <a:lnTo>
                    <a:pt x="0" y="98"/>
                  </a:lnTo>
                  <a:lnTo>
                    <a:pt x="0" y="94"/>
                  </a:lnTo>
                  <a:lnTo>
                    <a:pt x="0" y="90"/>
                  </a:lnTo>
                  <a:lnTo>
                    <a:pt x="4" y="86"/>
                  </a:lnTo>
                  <a:lnTo>
                    <a:pt x="12" y="74"/>
                  </a:lnTo>
                  <a:lnTo>
                    <a:pt x="28" y="57"/>
                  </a:lnTo>
                  <a:lnTo>
                    <a:pt x="32" y="53"/>
                  </a:lnTo>
                  <a:lnTo>
                    <a:pt x="45" y="37"/>
                  </a:lnTo>
                  <a:lnTo>
                    <a:pt x="41" y="66"/>
                  </a:lnTo>
                  <a:lnTo>
                    <a:pt x="37" y="70"/>
                  </a:lnTo>
                  <a:lnTo>
                    <a:pt x="37" y="74"/>
                  </a:lnTo>
                  <a:lnTo>
                    <a:pt x="37" y="78"/>
                  </a:lnTo>
                  <a:lnTo>
                    <a:pt x="37" y="82"/>
                  </a:lnTo>
                  <a:lnTo>
                    <a:pt x="37" y="90"/>
                  </a:lnTo>
                  <a:lnTo>
                    <a:pt x="37" y="94"/>
                  </a:lnTo>
                  <a:lnTo>
                    <a:pt x="41" y="98"/>
                  </a:lnTo>
                  <a:lnTo>
                    <a:pt x="45" y="103"/>
                  </a:lnTo>
                  <a:lnTo>
                    <a:pt x="45" y="107"/>
                  </a:lnTo>
                  <a:lnTo>
                    <a:pt x="49" y="111"/>
                  </a:lnTo>
                  <a:lnTo>
                    <a:pt x="53" y="115"/>
                  </a:lnTo>
                  <a:lnTo>
                    <a:pt x="57" y="115"/>
                  </a:lnTo>
                  <a:lnTo>
                    <a:pt x="61" y="119"/>
                  </a:lnTo>
                  <a:lnTo>
                    <a:pt x="69" y="119"/>
                  </a:lnTo>
                  <a:lnTo>
                    <a:pt x="65" y="119"/>
                  </a:lnTo>
                  <a:lnTo>
                    <a:pt x="57" y="119"/>
                  </a:lnTo>
                  <a:lnTo>
                    <a:pt x="53" y="119"/>
                  </a:lnTo>
                  <a:lnTo>
                    <a:pt x="49" y="115"/>
                  </a:lnTo>
                  <a:lnTo>
                    <a:pt x="45" y="115"/>
                  </a:lnTo>
                  <a:lnTo>
                    <a:pt x="41" y="111"/>
                  </a:lnTo>
                  <a:lnTo>
                    <a:pt x="37" y="107"/>
                  </a:lnTo>
                  <a:lnTo>
                    <a:pt x="32" y="103"/>
                  </a:lnTo>
                  <a:lnTo>
                    <a:pt x="28" y="94"/>
                  </a:lnTo>
                  <a:lnTo>
                    <a:pt x="28" y="90"/>
                  </a:lnTo>
                  <a:lnTo>
                    <a:pt x="28" y="86"/>
                  </a:lnTo>
                  <a:lnTo>
                    <a:pt x="24" y="82"/>
                  </a:lnTo>
                  <a:lnTo>
                    <a:pt x="24" y="78"/>
                  </a:lnTo>
                  <a:lnTo>
                    <a:pt x="24" y="70"/>
                  </a:lnTo>
                  <a:lnTo>
                    <a:pt x="28" y="66"/>
                  </a:lnTo>
                  <a:lnTo>
                    <a:pt x="28" y="62"/>
                  </a:lnTo>
                  <a:lnTo>
                    <a:pt x="32" y="53"/>
                  </a:lnTo>
                  <a:lnTo>
                    <a:pt x="20" y="70"/>
                  </a:lnTo>
                  <a:lnTo>
                    <a:pt x="8" y="86"/>
                  </a:lnTo>
                  <a:lnTo>
                    <a:pt x="8" y="90"/>
                  </a:lnTo>
                  <a:lnTo>
                    <a:pt x="8" y="94"/>
                  </a:lnTo>
                  <a:lnTo>
                    <a:pt x="8" y="98"/>
                  </a:lnTo>
                  <a:lnTo>
                    <a:pt x="8" y="103"/>
                  </a:lnTo>
                  <a:lnTo>
                    <a:pt x="8" y="107"/>
                  </a:lnTo>
                  <a:lnTo>
                    <a:pt x="12" y="107"/>
                  </a:lnTo>
                  <a:lnTo>
                    <a:pt x="16" y="111"/>
                  </a:lnTo>
                  <a:lnTo>
                    <a:pt x="20" y="111"/>
                  </a:lnTo>
                  <a:lnTo>
                    <a:pt x="24" y="111"/>
                  </a:lnTo>
                  <a:lnTo>
                    <a:pt x="28" y="115"/>
                  </a:lnTo>
                  <a:lnTo>
                    <a:pt x="37" y="115"/>
                  </a:lnTo>
                  <a:lnTo>
                    <a:pt x="41" y="115"/>
                  </a:lnTo>
                  <a:lnTo>
                    <a:pt x="45" y="119"/>
                  </a:lnTo>
                  <a:lnTo>
                    <a:pt x="53" y="123"/>
                  </a:lnTo>
                  <a:lnTo>
                    <a:pt x="57" y="127"/>
                  </a:lnTo>
                  <a:lnTo>
                    <a:pt x="57" y="131"/>
                  </a:lnTo>
                  <a:lnTo>
                    <a:pt x="65" y="131"/>
                  </a:lnTo>
                  <a:lnTo>
                    <a:pt x="69" y="131"/>
                  </a:lnTo>
                  <a:lnTo>
                    <a:pt x="73" y="135"/>
                  </a:lnTo>
                  <a:lnTo>
                    <a:pt x="82" y="135"/>
                  </a:lnTo>
                  <a:lnTo>
                    <a:pt x="86" y="131"/>
                  </a:lnTo>
                  <a:lnTo>
                    <a:pt x="94" y="131"/>
                  </a:lnTo>
                  <a:lnTo>
                    <a:pt x="98" y="131"/>
                  </a:lnTo>
                  <a:lnTo>
                    <a:pt x="102" y="127"/>
                  </a:lnTo>
                  <a:lnTo>
                    <a:pt x="106" y="123"/>
                  </a:lnTo>
                  <a:lnTo>
                    <a:pt x="110" y="119"/>
                  </a:lnTo>
                  <a:lnTo>
                    <a:pt x="115" y="115"/>
                  </a:lnTo>
                  <a:lnTo>
                    <a:pt x="119" y="111"/>
                  </a:lnTo>
                  <a:lnTo>
                    <a:pt x="123" y="107"/>
                  </a:lnTo>
                  <a:lnTo>
                    <a:pt x="123" y="103"/>
                  </a:lnTo>
                  <a:lnTo>
                    <a:pt x="123" y="98"/>
                  </a:lnTo>
                  <a:lnTo>
                    <a:pt x="127" y="90"/>
                  </a:lnTo>
                  <a:lnTo>
                    <a:pt x="127" y="86"/>
                  </a:lnTo>
                  <a:lnTo>
                    <a:pt x="127" y="74"/>
                  </a:lnTo>
                  <a:lnTo>
                    <a:pt x="123" y="66"/>
                  </a:lnTo>
                  <a:lnTo>
                    <a:pt x="123" y="53"/>
                  </a:lnTo>
                  <a:lnTo>
                    <a:pt x="119" y="45"/>
                  </a:lnTo>
                  <a:lnTo>
                    <a:pt x="115" y="37"/>
                  </a:lnTo>
                  <a:lnTo>
                    <a:pt x="110" y="29"/>
                  </a:lnTo>
                  <a:lnTo>
                    <a:pt x="106" y="16"/>
                  </a:lnTo>
                  <a:lnTo>
                    <a:pt x="106" y="12"/>
                  </a:lnTo>
                  <a:lnTo>
                    <a:pt x="98" y="0"/>
                  </a:lnTo>
                  <a:close/>
                </a:path>
              </a:pathLst>
            </a:custGeom>
            <a:solidFill>
              <a:srgbClr val="FF9975"/>
            </a:solidFill>
            <a:ln w="9525">
              <a:noFill/>
              <a:round/>
              <a:headEnd/>
              <a:tailEnd/>
            </a:ln>
          </p:spPr>
          <p:txBody>
            <a:bodyPr/>
            <a:lstStyle/>
            <a:p>
              <a:endParaRPr lang="tr-TR"/>
            </a:p>
          </p:txBody>
        </p:sp>
        <p:sp>
          <p:nvSpPr>
            <p:cNvPr id="43087" name="Freeform 75"/>
            <p:cNvSpPr>
              <a:spLocks/>
            </p:cNvSpPr>
            <p:nvPr/>
          </p:nvSpPr>
          <p:spPr bwMode="auto">
            <a:xfrm>
              <a:off x="4781" y="599"/>
              <a:ext cx="151" cy="135"/>
            </a:xfrm>
            <a:custGeom>
              <a:avLst/>
              <a:gdLst>
                <a:gd name="T0" fmla="*/ 119 w 151"/>
                <a:gd name="T1" fmla="*/ 25 h 135"/>
                <a:gd name="T2" fmla="*/ 135 w 151"/>
                <a:gd name="T3" fmla="*/ 62 h 135"/>
                <a:gd name="T4" fmla="*/ 147 w 151"/>
                <a:gd name="T5" fmla="*/ 86 h 135"/>
                <a:gd name="T6" fmla="*/ 151 w 151"/>
                <a:gd name="T7" fmla="*/ 98 h 135"/>
                <a:gd name="T8" fmla="*/ 147 w 151"/>
                <a:gd name="T9" fmla="*/ 115 h 135"/>
                <a:gd name="T10" fmla="*/ 139 w 151"/>
                <a:gd name="T11" fmla="*/ 119 h 135"/>
                <a:gd name="T12" fmla="*/ 127 w 151"/>
                <a:gd name="T13" fmla="*/ 115 h 135"/>
                <a:gd name="T14" fmla="*/ 115 w 151"/>
                <a:gd name="T15" fmla="*/ 119 h 135"/>
                <a:gd name="T16" fmla="*/ 110 w 151"/>
                <a:gd name="T17" fmla="*/ 123 h 135"/>
                <a:gd name="T18" fmla="*/ 94 w 151"/>
                <a:gd name="T19" fmla="*/ 131 h 135"/>
                <a:gd name="T20" fmla="*/ 82 w 151"/>
                <a:gd name="T21" fmla="*/ 135 h 135"/>
                <a:gd name="T22" fmla="*/ 61 w 151"/>
                <a:gd name="T23" fmla="*/ 135 h 135"/>
                <a:gd name="T24" fmla="*/ 53 w 151"/>
                <a:gd name="T25" fmla="*/ 131 h 135"/>
                <a:gd name="T26" fmla="*/ 37 w 151"/>
                <a:gd name="T27" fmla="*/ 119 h 135"/>
                <a:gd name="T28" fmla="*/ 20 w 151"/>
                <a:gd name="T29" fmla="*/ 115 h 135"/>
                <a:gd name="T30" fmla="*/ 16 w 151"/>
                <a:gd name="T31" fmla="*/ 115 h 135"/>
                <a:gd name="T32" fmla="*/ 8 w 151"/>
                <a:gd name="T33" fmla="*/ 111 h 135"/>
                <a:gd name="T34" fmla="*/ 0 w 151"/>
                <a:gd name="T35" fmla="*/ 103 h 135"/>
                <a:gd name="T36" fmla="*/ 0 w 151"/>
                <a:gd name="T37" fmla="*/ 94 h 135"/>
                <a:gd name="T38" fmla="*/ 4 w 151"/>
                <a:gd name="T39" fmla="*/ 86 h 135"/>
                <a:gd name="T40" fmla="*/ 32 w 151"/>
                <a:gd name="T41" fmla="*/ 53 h 135"/>
                <a:gd name="T42" fmla="*/ 37 w 151"/>
                <a:gd name="T43" fmla="*/ 70 h 135"/>
                <a:gd name="T44" fmla="*/ 37 w 151"/>
                <a:gd name="T45" fmla="*/ 82 h 135"/>
                <a:gd name="T46" fmla="*/ 41 w 151"/>
                <a:gd name="T47" fmla="*/ 98 h 135"/>
                <a:gd name="T48" fmla="*/ 49 w 151"/>
                <a:gd name="T49" fmla="*/ 111 h 135"/>
                <a:gd name="T50" fmla="*/ 61 w 151"/>
                <a:gd name="T51" fmla="*/ 119 h 135"/>
                <a:gd name="T52" fmla="*/ 69 w 151"/>
                <a:gd name="T53" fmla="*/ 119 h 135"/>
                <a:gd name="T54" fmla="*/ 53 w 151"/>
                <a:gd name="T55" fmla="*/ 119 h 135"/>
                <a:gd name="T56" fmla="*/ 41 w 151"/>
                <a:gd name="T57" fmla="*/ 111 h 135"/>
                <a:gd name="T58" fmla="*/ 28 w 151"/>
                <a:gd name="T59" fmla="*/ 94 h 135"/>
                <a:gd name="T60" fmla="*/ 24 w 151"/>
                <a:gd name="T61" fmla="*/ 82 h 135"/>
                <a:gd name="T62" fmla="*/ 28 w 151"/>
                <a:gd name="T63" fmla="*/ 66 h 135"/>
                <a:gd name="T64" fmla="*/ 32 w 151"/>
                <a:gd name="T65" fmla="*/ 53 h 135"/>
                <a:gd name="T66" fmla="*/ 8 w 151"/>
                <a:gd name="T67" fmla="*/ 86 h 135"/>
                <a:gd name="T68" fmla="*/ 8 w 151"/>
                <a:gd name="T69" fmla="*/ 94 h 135"/>
                <a:gd name="T70" fmla="*/ 8 w 151"/>
                <a:gd name="T71" fmla="*/ 103 h 135"/>
                <a:gd name="T72" fmla="*/ 16 w 151"/>
                <a:gd name="T73" fmla="*/ 111 h 135"/>
                <a:gd name="T74" fmla="*/ 20 w 151"/>
                <a:gd name="T75" fmla="*/ 111 h 135"/>
                <a:gd name="T76" fmla="*/ 28 w 151"/>
                <a:gd name="T77" fmla="*/ 115 h 135"/>
                <a:gd name="T78" fmla="*/ 45 w 151"/>
                <a:gd name="T79" fmla="*/ 119 h 135"/>
                <a:gd name="T80" fmla="*/ 57 w 151"/>
                <a:gd name="T81" fmla="*/ 127 h 135"/>
                <a:gd name="T82" fmla="*/ 69 w 151"/>
                <a:gd name="T83" fmla="*/ 131 h 135"/>
                <a:gd name="T84" fmla="*/ 86 w 151"/>
                <a:gd name="T85" fmla="*/ 131 h 135"/>
                <a:gd name="T86" fmla="*/ 102 w 151"/>
                <a:gd name="T87" fmla="*/ 127 h 135"/>
                <a:gd name="T88" fmla="*/ 110 w 151"/>
                <a:gd name="T89" fmla="*/ 119 h 135"/>
                <a:gd name="T90" fmla="*/ 119 w 151"/>
                <a:gd name="T91" fmla="*/ 111 h 135"/>
                <a:gd name="T92" fmla="*/ 123 w 151"/>
                <a:gd name="T93" fmla="*/ 98 h 135"/>
                <a:gd name="T94" fmla="*/ 127 w 151"/>
                <a:gd name="T95" fmla="*/ 86 h 135"/>
                <a:gd name="T96" fmla="*/ 123 w 151"/>
                <a:gd name="T97" fmla="*/ 66 h 135"/>
                <a:gd name="T98" fmla="*/ 115 w 151"/>
                <a:gd name="T99" fmla="*/ 37 h 135"/>
                <a:gd name="T100" fmla="*/ 106 w 151"/>
                <a:gd name="T101" fmla="*/ 12 h 1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1"/>
                <a:gd name="T154" fmla="*/ 0 h 135"/>
                <a:gd name="T155" fmla="*/ 151 w 151"/>
                <a:gd name="T156" fmla="*/ 135 h 1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1" h="135">
                  <a:moveTo>
                    <a:pt x="98" y="0"/>
                  </a:moveTo>
                  <a:lnTo>
                    <a:pt x="110" y="16"/>
                  </a:lnTo>
                  <a:lnTo>
                    <a:pt x="119" y="25"/>
                  </a:lnTo>
                  <a:lnTo>
                    <a:pt x="123" y="37"/>
                  </a:lnTo>
                  <a:lnTo>
                    <a:pt x="131" y="49"/>
                  </a:lnTo>
                  <a:lnTo>
                    <a:pt x="135" y="62"/>
                  </a:lnTo>
                  <a:lnTo>
                    <a:pt x="143" y="74"/>
                  </a:lnTo>
                  <a:lnTo>
                    <a:pt x="147" y="86"/>
                  </a:lnTo>
                  <a:lnTo>
                    <a:pt x="147" y="90"/>
                  </a:lnTo>
                  <a:lnTo>
                    <a:pt x="147" y="94"/>
                  </a:lnTo>
                  <a:lnTo>
                    <a:pt x="151" y="98"/>
                  </a:lnTo>
                  <a:lnTo>
                    <a:pt x="151" y="107"/>
                  </a:lnTo>
                  <a:lnTo>
                    <a:pt x="147" y="111"/>
                  </a:lnTo>
                  <a:lnTo>
                    <a:pt x="147" y="115"/>
                  </a:lnTo>
                  <a:lnTo>
                    <a:pt x="143" y="119"/>
                  </a:lnTo>
                  <a:lnTo>
                    <a:pt x="139" y="119"/>
                  </a:lnTo>
                  <a:lnTo>
                    <a:pt x="135" y="119"/>
                  </a:lnTo>
                  <a:lnTo>
                    <a:pt x="131" y="115"/>
                  </a:lnTo>
                  <a:lnTo>
                    <a:pt x="127" y="115"/>
                  </a:lnTo>
                  <a:lnTo>
                    <a:pt x="123" y="115"/>
                  </a:lnTo>
                  <a:lnTo>
                    <a:pt x="119" y="119"/>
                  </a:lnTo>
                  <a:lnTo>
                    <a:pt x="115" y="119"/>
                  </a:lnTo>
                  <a:lnTo>
                    <a:pt x="110" y="123"/>
                  </a:lnTo>
                  <a:lnTo>
                    <a:pt x="106" y="127"/>
                  </a:lnTo>
                  <a:lnTo>
                    <a:pt x="102" y="131"/>
                  </a:lnTo>
                  <a:lnTo>
                    <a:pt x="94" y="131"/>
                  </a:lnTo>
                  <a:lnTo>
                    <a:pt x="90" y="135"/>
                  </a:lnTo>
                  <a:lnTo>
                    <a:pt x="86" y="135"/>
                  </a:lnTo>
                  <a:lnTo>
                    <a:pt x="82" y="135"/>
                  </a:lnTo>
                  <a:lnTo>
                    <a:pt x="73" y="135"/>
                  </a:lnTo>
                  <a:lnTo>
                    <a:pt x="69" y="135"/>
                  </a:lnTo>
                  <a:lnTo>
                    <a:pt x="61" y="135"/>
                  </a:lnTo>
                  <a:lnTo>
                    <a:pt x="57" y="131"/>
                  </a:lnTo>
                  <a:lnTo>
                    <a:pt x="53" y="131"/>
                  </a:lnTo>
                  <a:lnTo>
                    <a:pt x="45" y="127"/>
                  </a:lnTo>
                  <a:lnTo>
                    <a:pt x="41" y="123"/>
                  </a:lnTo>
                  <a:lnTo>
                    <a:pt x="37" y="119"/>
                  </a:lnTo>
                  <a:lnTo>
                    <a:pt x="32" y="115"/>
                  </a:lnTo>
                  <a:lnTo>
                    <a:pt x="24" y="115"/>
                  </a:lnTo>
                  <a:lnTo>
                    <a:pt x="20" y="115"/>
                  </a:lnTo>
                  <a:lnTo>
                    <a:pt x="16" y="115"/>
                  </a:lnTo>
                  <a:lnTo>
                    <a:pt x="12" y="115"/>
                  </a:lnTo>
                  <a:lnTo>
                    <a:pt x="8" y="115"/>
                  </a:lnTo>
                  <a:lnTo>
                    <a:pt x="8" y="111"/>
                  </a:lnTo>
                  <a:lnTo>
                    <a:pt x="4" y="111"/>
                  </a:lnTo>
                  <a:lnTo>
                    <a:pt x="4" y="107"/>
                  </a:lnTo>
                  <a:lnTo>
                    <a:pt x="0" y="103"/>
                  </a:lnTo>
                  <a:lnTo>
                    <a:pt x="0" y="98"/>
                  </a:lnTo>
                  <a:lnTo>
                    <a:pt x="0" y="94"/>
                  </a:lnTo>
                  <a:lnTo>
                    <a:pt x="0" y="90"/>
                  </a:lnTo>
                  <a:lnTo>
                    <a:pt x="4" y="86"/>
                  </a:lnTo>
                  <a:lnTo>
                    <a:pt x="12" y="74"/>
                  </a:lnTo>
                  <a:lnTo>
                    <a:pt x="28" y="57"/>
                  </a:lnTo>
                  <a:lnTo>
                    <a:pt x="32" y="53"/>
                  </a:lnTo>
                  <a:lnTo>
                    <a:pt x="45" y="37"/>
                  </a:lnTo>
                  <a:lnTo>
                    <a:pt x="41" y="66"/>
                  </a:lnTo>
                  <a:lnTo>
                    <a:pt x="37" y="70"/>
                  </a:lnTo>
                  <a:lnTo>
                    <a:pt x="37" y="74"/>
                  </a:lnTo>
                  <a:lnTo>
                    <a:pt x="37" y="78"/>
                  </a:lnTo>
                  <a:lnTo>
                    <a:pt x="37" y="82"/>
                  </a:lnTo>
                  <a:lnTo>
                    <a:pt x="37" y="90"/>
                  </a:lnTo>
                  <a:lnTo>
                    <a:pt x="37" y="94"/>
                  </a:lnTo>
                  <a:lnTo>
                    <a:pt x="41" y="98"/>
                  </a:lnTo>
                  <a:lnTo>
                    <a:pt x="45" y="103"/>
                  </a:lnTo>
                  <a:lnTo>
                    <a:pt x="45" y="107"/>
                  </a:lnTo>
                  <a:lnTo>
                    <a:pt x="49" y="111"/>
                  </a:lnTo>
                  <a:lnTo>
                    <a:pt x="53" y="115"/>
                  </a:lnTo>
                  <a:lnTo>
                    <a:pt x="57" y="115"/>
                  </a:lnTo>
                  <a:lnTo>
                    <a:pt x="61" y="119"/>
                  </a:lnTo>
                  <a:lnTo>
                    <a:pt x="69" y="119"/>
                  </a:lnTo>
                  <a:lnTo>
                    <a:pt x="65" y="119"/>
                  </a:lnTo>
                  <a:lnTo>
                    <a:pt x="57" y="119"/>
                  </a:lnTo>
                  <a:lnTo>
                    <a:pt x="53" y="119"/>
                  </a:lnTo>
                  <a:lnTo>
                    <a:pt x="49" y="115"/>
                  </a:lnTo>
                  <a:lnTo>
                    <a:pt x="45" y="115"/>
                  </a:lnTo>
                  <a:lnTo>
                    <a:pt x="41" y="111"/>
                  </a:lnTo>
                  <a:lnTo>
                    <a:pt x="37" y="107"/>
                  </a:lnTo>
                  <a:lnTo>
                    <a:pt x="32" y="103"/>
                  </a:lnTo>
                  <a:lnTo>
                    <a:pt x="28" y="94"/>
                  </a:lnTo>
                  <a:lnTo>
                    <a:pt x="28" y="90"/>
                  </a:lnTo>
                  <a:lnTo>
                    <a:pt x="28" y="86"/>
                  </a:lnTo>
                  <a:lnTo>
                    <a:pt x="24" y="82"/>
                  </a:lnTo>
                  <a:lnTo>
                    <a:pt x="24" y="78"/>
                  </a:lnTo>
                  <a:lnTo>
                    <a:pt x="24" y="70"/>
                  </a:lnTo>
                  <a:lnTo>
                    <a:pt x="28" y="66"/>
                  </a:lnTo>
                  <a:lnTo>
                    <a:pt x="28" y="62"/>
                  </a:lnTo>
                  <a:lnTo>
                    <a:pt x="32" y="53"/>
                  </a:lnTo>
                  <a:lnTo>
                    <a:pt x="20" y="70"/>
                  </a:lnTo>
                  <a:lnTo>
                    <a:pt x="8" y="86"/>
                  </a:lnTo>
                  <a:lnTo>
                    <a:pt x="8" y="90"/>
                  </a:lnTo>
                  <a:lnTo>
                    <a:pt x="8" y="94"/>
                  </a:lnTo>
                  <a:lnTo>
                    <a:pt x="8" y="98"/>
                  </a:lnTo>
                  <a:lnTo>
                    <a:pt x="8" y="103"/>
                  </a:lnTo>
                  <a:lnTo>
                    <a:pt x="8" y="107"/>
                  </a:lnTo>
                  <a:lnTo>
                    <a:pt x="12" y="107"/>
                  </a:lnTo>
                  <a:lnTo>
                    <a:pt x="16" y="111"/>
                  </a:lnTo>
                  <a:lnTo>
                    <a:pt x="20" y="111"/>
                  </a:lnTo>
                  <a:lnTo>
                    <a:pt x="24" y="111"/>
                  </a:lnTo>
                  <a:lnTo>
                    <a:pt x="28" y="115"/>
                  </a:lnTo>
                  <a:lnTo>
                    <a:pt x="37" y="115"/>
                  </a:lnTo>
                  <a:lnTo>
                    <a:pt x="41" y="115"/>
                  </a:lnTo>
                  <a:lnTo>
                    <a:pt x="45" y="119"/>
                  </a:lnTo>
                  <a:lnTo>
                    <a:pt x="53" y="123"/>
                  </a:lnTo>
                  <a:lnTo>
                    <a:pt x="57" y="127"/>
                  </a:lnTo>
                  <a:lnTo>
                    <a:pt x="57" y="131"/>
                  </a:lnTo>
                  <a:lnTo>
                    <a:pt x="65" y="131"/>
                  </a:lnTo>
                  <a:lnTo>
                    <a:pt x="69" y="131"/>
                  </a:lnTo>
                  <a:lnTo>
                    <a:pt x="73" y="135"/>
                  </a:lnTo>
                  <a:lnTo>
                    <a:pt x="82" y="135"/>
                  </a:lnTo>
                  <a:lnTo>
                    <a:pt x="86" y="131"/>
                  </a:lnTo>
                  <a:lnTo>
                    <a:pt x="94" y="131"/>
                  </a:lnTo>
                  <a:lnTo>
                    <a:pt x="98" y="131"/>
                  </a:lnTo>
                  <a:lnTo>
                    <a:pt x="102" y="127"/>
                  </a:lnTo>
                  <a:lnTo>
                    <a:pt x="106" y="123"/>
                  </a:lnTo>
                  <a:lnTo>
                    <a:pt x="110" y="119"/>
                  </a:lnTo>
                  <a:lnTo>
                    <a:pt x="115" y="115"/>
                  </a:lnTo>
                  <a:lnTo>
                    <a:pt x="119" y="111"/>
                  </a:lnTo>
                  <a:lnTo>
                    <a:pt x="123" y="107"/>
                  </a:lnTo>
                  <a:lnTo>
                    <a:pt x="123" y="103"/>
                  </a:lnTo>
                  <a:lnTo>
                    <a:pt x="123" y="98"/>
                  </a:lnTo>
                  <a:lnTo>
                    <a:pt x="127" y="90"/>
                  </a:lnTo>
                  <a:lnTo>
                    <a:pt x="127" y="86"/>
                  </a:lnTo>
                  <a:lnTo>
                    <a:pt x="127" y="74"/>
                  </a:lnTo>
                  <a:lnTo>
                    <a:pt x="123" y="66"/>
                  </a:lnTo>
                  <a:lnTo>
                    <a:pt x="123" y="53"/>
                  </a:lnTo>
                  <a:lnTo>
                    <a:pt x="119" y="45"/>
                  </a:lnTo>
                  <a:lnTo>
                    <a:pt x="115" y="37"/>
                  </a:lnTo>
                  <a:lnTo>
                    <a:pt x="110" y="29"/>
                  </a:lnTo>
                  <a:lnTo>
                    <a:pt x="106" y="16"/>
                  </a:lnTo>
                  <a:lnTo>
                    <a:pt x="106" y="12"/>
                  </a:lnTo>
                  <a:lnTo>
                    <a:pt x="98" y="0"/>
                  </a:lnTo>
                </a:path>
              </a:pathLst>
            </a:custGeom>
            <a:noFill/>
            <a:ln w="0">
              <a:solidFill>
                <a:srgbClr val="C96623"/>
              </a:solidFill>
              <a:round/>
              <a:headEnd/>
              <a:tailEnd/>
            </a:ln>
          </p:spPr>
          <p:txBody>
            <a:bodyPr/>
            <a:lstStyle/>
            <a:p>
              <a:endParaRPr lang="tr-TR"/>
            </a:p>
          </p:txBody>
        </p:sp>
        <p:sp>
          <p:nvSpPr>
            <p:cNvPr id="43088" name="Freeform 76"/>
            <p:cNvSpPr>
              <a:spLocks/>
            </p:cNvSpPr>
            <p:nvPr/>
          </p:nvSpPr>
          <p:spPr bwMode="auto">
            <a:xfrm>
              <a:off x="4900" y="632"/>
              <a:ext cx="24" cy="78"/>
            </a:xfrm>
            <a:custGeom>
              <a:avLst/>
              <a:gdLst>
                <a:gd name="T0" fmla="*/ 24 w 24"/>
                <a:gd name="T1" fmla="*/ 74 h 78"/>
                <a:gd name="T2" fmla="*/ 24 w 24"/>
                <a:gd name="T3" fmla="*/ 74 h 78"/>
                <a:gd name="T4" fmla="*/ 24 w 24"/>
                <a:gd name="T5" fmla="*/ 78 h 78"/>
                <a:gd name="T6" fmla="*/ 20 w 24"/>
                <a:gd name="T7" fmla="*/ 78 h 78"/>
                <a:gd name="T8" fmla="*/ 20 w 24"/>
                <a:gd name="T9" fmla="*/ 78 h 78"/>
                <a:gd name="T10" fmla="*/ 16 w 24"/>
                <a:gd name="T11" fmla="*/ 78 h 78"/>
                <a:gd name="T12" fmla="*/ 16 w 24"/>
                <a:gd name="T13" fmla="*/ 78 h 78"/>
                <a:gd name="T14" fmla="*/ 16 w 24"/>
                <a:gd name="T15" fmla="*/ 78 h 78"/>
                <a:gd name="T16" fmla="*/ 12 w 24"/>
                <a:gd name="T17" fmla="*/ 74 h 78"/>
                <a:gd name="T18" fmla="*/ 12 w 24"/>
                <a:gd name="T19" fmla="*/ 74 h 78"/>
                <a:gd name="T20" fmla="*/ 12 w 24"/>
                <a:gd name="T21" fmla="*/ 65 h 78"/>
                <a:gd name="T22" fmla="*/ 12 w 24"/>
                <a:gd name="T23" fmla="*/ 53 h 78"/>
                <a:gd name="T24" fmla="*/ 12 w 24"/>
                <a:gd name="T25" fmla="*/ 45 h 78"/>
                <a:gd name="T26" fmla="*/ 12 w 24"/>
                <a:gd name="T27" fmla="*/ 37 h 78"/>
                <a:gd name="T28" fmla="*/ 12 w 24"/>
                <a:gd name="T29" fmla="*/ 29 h 78"/>
                <a:gd name="T30" fmla="*/ 8 w 24"/>
                <a:gd name="T31" fmla="*/ 20 h 78"/>
                <a:gd name="T32" fmla="*/ 4 w 24"/>
                <a:gd name="T33" fmla="*/ 8 h 78"/>
                <a:gd name="T34" fmla="*/ 0 w 24"/>
                <a:gd name="T35" fmla="*/ 4 h 78"/>
                <a:gd name="T36" fmla="*/ 0 w 24"/>
                <a:gd name="T37" fmla="*/ 0 h 78"/>
                <a:gd name="T38" fmla="*/ 0 w 24"/>
                <a:gd name="T39" fmla="*/ 0 h 78"/>
                <a:gd name="T40" fmla="*/ 12 w 24"/>
                <a:gd name="T41" fmla="*/ 20 h 78"/>
                <a:gd name="T42" fmla="*/ 16 w 24"/>
                <a:gd name="T43" fmla="*/ 29 h 78"/>
                <a:gd name="T44" fmla="*/ 16 w 24"/>
                <a:gd name="T45" fmla="*/ 37 h 78"/>
                <a:gd name="T46" fmla="*/ 20 w 24"/>
                <a:gd name="T47" fmla="*/ 49 h 78"/>
                <a:gd name="T48" fmla="*/ 20 w 24"/>
                <a:gd name="T49" fmla="*/ 57 h 78"/>
                <a:gd name="T50" fmla="*/ 24 w 24"/>
                <a:gd name="T51" fmla="*/ 65 h 78"/>
                <a:gd name="T52" fmla="*/ 24 w 24"/>
                <a:gd name="T53" fmla="*/ 74 h 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
                <a:gd name="T82" fmla="*/ 0 h 78"/>
                <a:gd name="T83" fmla="*/ 24 w 24"/>
                <a:gd name="T84" fmla="*/ 78 h 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 h="78">
                  <a:moveTo>
                    <a:pt x="24" y="74"/>
                  </a:moveTo>
                  <a:lnTo>
                    <a:pt x="24" y="74"/>
                  </a:lnTo>
                  <a:lnTo>
                    <a:pt x="24" y="78"/>
                  </a:lnTo>
                  <a:lnTo>
                    <a:pt x="20" y="78"/>
                  </a:lnTo>
                  <a:lnTo>
                    <a:pt x="16" y="78"/>
                  </a:lnTo>
                  <a:lnTo>
                    <a:pt x="12" y="74"/>
                  </a:lnTo>
                  <a:lnTo>
                    <a:pt x="12" y="65"/>
                  </a:lnTo>
                  <a:lnTo>
                    <a:pt x="12" y="53"/>
                  </a:lnTo>
                  <a:lnTo>
                    <a:pt x="12" y="45"/>
                  </a:lnTo>
                  <a:lnTo>
                    <a:pt x="12" y="37"/>
                  </a:lnTo>
                  <a:lnTo>
                    <a:pt x="12" y="29"/>
                  </a:lnTo>
                  <a:lnTo>
                    <a:pt x="8" y="20"/>
                  </a:lnTo>
                  <a:lnTo>
                    <a:pt x="4" y="8"/>
                  </a:lnTo>
                  <a:lnTo>
                    <a:pt x="0" y="4"/>
                  </a:lnTo>
                  <a:lnTo>
                    <a:pt x="0" y="0"/>
                  </a:lnTo>
                  <a:lnTo>
                    <a:pt x="12" y="20"/>
                  </a:lnTo>
                  <a:lnTo>
                    <a:pt x="16" y="29"/>
                  </a:lnTo>
                  <a:lnTo>
                    <a:pt x="16" y="37"/>
                  </a:lnTo>
                  <a:lnTo>
                    <a:pt x="20" y="49"/>
                  </a:lnTo>
                  <a:lnTo>
                    <a:pt x="20" y="57"/>
                  </a:lnTo>
                  <a:lnTo>
                    <a:pt x="24" y="65"/>
                  </a:lnTo>
                  <a:lnTo>
                    <a:pt x="24" y="74"/>
                  </a:lnTo>
                  <a:close/>
                </a:path>
              </a:pathLst>
            </a:custGeom>
            <a:solidFill>
              <a:srgbClr val="FFB58F"/>
            </a:solidFill>
            <a:ln w="9525">
              <a:noFill/>
              <a:round/>
              <a:headEnd/>
              <a:tailEnd/>
            </a:ln>
          </p:spPr>
          <p:txBody>
            <a:bodyPr/>
            <a:lstStyle/>
            <a:p>
              <a:endParaRPr lang="tr-TR"/>
            </a:p>
          </p:txBody>
        </p:sp>
        <p:sp>
          <p:nvSpPr>
            <p:cNvPr id="43089" name="Freeform 77"/>
            <p:cNvSpPr>
              <a:spLocks/>
            </p:cNvSpPr>
            <p:nvPr/>
          </p:nvSpPr>
          <p:spPr bwMode="auto">
            <a:xfrm>
              <a:off x="4900" y="632"/>
              <a:ext cx="24" cy="78"/>
            </a:xfrm>
            <a:custGeom>
              <a:avLst/>
              <a:gdLst>
                <a:gd name="T0" fmla="*/ 24 w 24"/>
                <a:gd name="T1" fmla="*/ 74 h 78"/>
                <a:gd name="T2" fmla="*/ 24 w 24"/>
                <a:gd name="T3" fmla="*/ 74 h 78"/>
                <a:gd name="T4" fmla="*/ 24 w 24"/>
                <a:gd name="T5" fmla="*/ 78 h 78"/>
                <a:gd name="T6" fmla="*/ 20 w 24"/>
                <a:gd name="T7" fmla="*/ 78 h 78"/>
                <a:gd name="T8" fmla="*/ 20 w 24"/>
                <a:gd name="T9" fmla="*/ 78 h 78"/>
                <a:gd name="T10" fmla="*/ 16 w 24"/>
                <a:gd name="T11" fmla="*/ 78 h 78"/>
                <a:gd name="T12" fmla="*/ 16 w 24"/>
                <a:gd name="T13" fmla="*/ 78 h 78"/>
                <a:gd name="T14" fmla="*/ 16 w 24"/>
                <a:gd name="T15" fmla="*/ 78 h 78"/>
                <a:gd name="T16" fmla="*/ 12 w 24"/>
                <a:gd name="T17" fmla="*/ 74 h 78"/>
                <a:gd name="T18" fmla="*/ 12 w 24"/>
                <a:gd name="T19" fmla="*/ 74 h 78"/>
                <a:gd name="T20" fmla="*/ 12 w 24"/>
                <a:gd name="T21" fmla="*/ 65 h 78"/>
                <a:gd name="T22" fmla="*/ 12 w 24"/>
                <a:gd name="T23" fmla="*/ 53 h 78"/>
                <a:gd name="T24" fmla="*/ 12 w 24"/>
                <a:gd name="T25" fmla="*/ 45 h 78"/>
                <a:gd name="T26" fmla="*/ 12 w 24"/>
                <a:gd name="T27" fmla="*/ 37 h 78"/>
                <a:gd name="T28" fmla="*/ 12 w 24"/>
                <a:gd name="T29" fmla="*/ 29 h 78"/>
                <a:gd name="T30" fmla="*/ 8 w 24"/>
                <a:gd name="T31" fmla="*/ 20 h 78"/>
                <a:gd name="T32" fmla="*/ 4 w 24"/>
                <a:gd name="T33" fmla="*/ 8 h 78"/>
                <a:gd name="T34" fmla="*/ 0 w 24"/>
                <a:gd name="T35" fmla="*/ 4 h 78"/>
                <a:gd name="T36" fmla="*/ 0 w 24"/>
                <a:gd name="T37" fmla="*/ 0 h 78"/>
                <a:gd name="T38" fmla="*/ 0 w 24"/>
                <a:gd name="T39" fmla="*/ 0 h 78"/>
                <a:gd name="T40" fmla="*/ 12 w 24"/>
                <a:gd name="T41" fmla="*/ 20 h 78"/>
                <a:gd name="T42" fmla="*/ 16 w 24"/>
                <a:gd name="T43" fmla="*/ 29 h 78"/>
                <a:gd name="T44" fmla="*/ 16 w 24"/>
                <a:gd name="T45" fmla="*/ 37 h 78"/>
                <a:gd name="T46" fmla="*/ 20 w 24"/>
                <a:gd name="T47" fmla="*/ 49 h 78"/>
                <a:gd name="T48" fmla="*/ 20 w 24"/>
                <a:gd name="T49" fmla="*/ 57 h 78"/>
                <a:gd name="T50" fmla="*/ 24 w 24"/>
                <a:gd name="T51" fmla="*/ 65 h 78"/>
                <a:gd name="T52" fmla="*/ 24 w 24"/>
                <a:gd name="T53" fmla="*/ 74 h 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
                <a:gd name="T82" fmla="*/ 0 h 78"/>
                <a:gd name="T83" fmla="*/ 24 w 24"/>
                <a:gd name="T84" fmla="*/ 78 h 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 h="78">
                  <a:moveTo>
                    <a:pt x="24" y="74"/>
                  </a:moveTo>
                  <a:lnTo>
                    <a:pt x="24" y="74"/>
                  </a:lnTo>
                  <a:lnTo>
                    <a:pt x="24" y="78"/>
                  </a:lnTo>
                  <a:lnTo>
                    <a:pt x="20" y="78"/>
                  </a:lnTo>
                  <a:lnTo>
                    <a:pt x="16" y="78"/>
                  </a:lnTo>
                  <a:lnTo>
                    <a:pt x="12" y="74"/>
                  </a:lnTo>
                  <a:lnTo>
                    <a:pt x="12" y="65"/>
                  </a:lnTo>
                  <a:lnTo>
                    <a:pt x="12" y="53"/>
                  </a:lnTo>
                  <a:lnTo>
                    <a:pt x="12" y="45"/>
                  </a:lnTo>
                  <a:lnTo>
                    <a:pt x="12" y="37"/>
                  </a:lnTo>
                  <a:lnTo>
                    <a:pt x="12" y="29"/>
                  </a:lnTo>
                  <a:lnTo>
                    <a:pt x="8" y="20"/>
                  </a:lnTo>
                  <a:lnTo>
                    <a:pt x="4" y="8"/>
                  </a:lnTo>
                  <a:lnTo>
                    <a:pt x="0" y="4"/>
                  </a:lnTo>
                  <a:lnTo>
                    <a:pt x="0" y="0"/>
                  </a:lnTo>
                  <a:lnTo>
                    <a:pt x="12" y="20"/>
                  </a:lnTo>
                  <a:lnTo>
                    <a:pt x="16" y="29"/>
                  </a:lnTo>
                  <a:lnTo>
                    <a:pt x="16" y="37"/>
                  </a:lnTo>
                  <a:lnTo>
                    <a:pt x="20" y="49"/>
                  </a:lnTo>
                  <a:lnTo>
                    <a:pt x="20" y="57"/>
                  </a:lnTo>
                  <a:lnTo>
                    <a:pt x="24" y="65"/>
                  </a:lnTo>
                  <a:lnTo>
                    <a:pt x="24" y="74"/>
                  </a:lnTo>
                </a:path>
              </a:pathLst>
            </a:custGeom>
            <a:noFill/>
            <a:ln w="0">
              <a:solidFill>
                <a:srgbClr val="FFB58F"/>
              </a:solidFill>
              <a:round/>
              <a:headEnd/>
              <a:tailEnd/>
            </a:ln>
          </p:spPr>
          <p:txBody>
            <a:bodyPr/>
            <a:lstStyle/>
            <a:p>
              <a:endParaRPr lang="tr-TR"/>
            </a:p>
          </p:txBody>
        </p:sp>
        <p:sp>
          <p:nvSpPr>
            <p:cNvPr id="43090" name="Freeform 78"/>
            <p:cNvSpPr>
              <a:spLocks/>
            </p:cNvSpPr>
            <p:nvPr/>
          </p:nvSpPr>
          <p:spPr bwMode="auto">
            <a:xfrm>
              <a:off x="4982" y="656"/>
              <a:ext cx="41" cy="58"/>
            </a:xfrm>
            <a:custGeom>
              <a:avLst/>
              <a:gdLst>
                <a:gd name="T0" fmla="*/ 41 w 41"/>
                <a:gd name="T1" fmla="*/ 58 h 58"/>
                <a:gd name="T2" fmla="*/ 37 w 41"/>
                <a:gd name="T3" fmla="*/ 54 h 58"/>
                <a:gd name="T4" fmla="*/ 32 w 41"/>
                <a:gd name="T5" fmla="*/ 41 h 58"/>
                <a:gd name="T6" fmla="*/ 28 w 41"/>
                <a:gd name="T7" fmla="*/ 33 h 58"/>
                <a:gd name="T8" fmla="*/ 24 w 41"/>
                <a:gd name="T9" fmla="*/ 25 h 58"/>
                <a:gd name="T10" fmla="*/ 16 w 41"/>
                <a:gd name="T11" fmla="*/ 21 h 58"/>
                <a:gd name="T12" fmla="*/ 12 w 41"/>
                <a:gd name="T13" fmla="*/ 13 h 58"/>
                <a:gd name="T14" fmla="*/ 4 w 41"/>
                <a:gd name="T15" fmla="*/ 5 h 58"/>
                <a:gd name="T16" fmla="*/ 0 w 41"/>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58"/>
                <a:gd name="T29" fmla="*/ 41 w 41"/>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58">
                  <a:moveTo>
                    <a:pt x="41" y="58"/>
                  </a:moveTo>
                  <a:lnTo>
                    <a:pt x="37" y="54"/>
                  </a:lnTo>
                  <a:lnTo>
                    <a:pt x="32" y="41"/>
                  </a:lnTo>
                  <a:lnTo>
                    <a:pt x="28" y="33"/>
                  </a:lnTo>
                  <a:lnTo>
                    <a:pt x="24" y="25"/>
                  </a:lnTo>
                  <a:lnTo>
                    <a:pt x="16" y="21"/>
                  </a:lnTo>
                  <a:lnTo>
                    <a:pt x="12" y="13"/>
                  </a:lnTo>
                  <a:lnTo>
                    <a:pt x="4" y="5"/>
                  </a:lnTo>
                  <a:lnTo>
                    <a:pt x="0" y="0"/>
                  </a:lnTo>
                </a:path>
              </a:pathLst>
            </a:custGeom>
            <a:noFill/>
            <a:ln w="0">
              <a:solidFill>
                <a:srgbClr val="C96623"/>
              </a:solidFill>
              <a:round/>
              <a:headEnd/>
              <a:tailEnd/>
            </a:ln>
          </p:spPr>
          <p:txBody>
            <a:bodyPr/>
            <a:lstStyle/>
            <a:p>
              <a:endParaRPr lang="tr-TR"/>
            </a:p>
          </p:txBody>
        </p:sp>
        <p:sp>
          <p:nvSpPr>
            <p:cNvPr id="43091" name="Freeform 79"/>
            <p:cNvSpPr>
              <a:spLocks/>
            </p:cNvSpPr>
            <p:nvPr/>
          </p:nvSpPr>
          <p:spPr bwMode="auto">
            <a:xfrm>
              <a:off x="4756" y="1022"/>
              <a:ext cx="287" cy="418"/>
            </a:xfrm>
            <a:custGeom>
              <a:avLst/>
              <a:gdLst>
                <a:gd name="T0" fmla="*/ 287 w 287"/>
                <a:gd name="T1" fmla="*/ 418 h 418"/>
                <a:gd name="T2" fmla="*/ 131 w 287"/>
                <a:gd name="T3" fmla="*/ 418 h 418"/>
                <a:gd name="T4" fmla="*/ 119 w 287"/>
                <a:gd name="T5" fmla="*/ 356 h 418"/>
                <a:gd name="T6" fmla="*/ 90 w 287"/>
                <a:gd name="T7" fmla="*/ 262 h 418"/>
                <a:gd name="T8" fmla="*/ 90 w 287"/>
                <a:gd name="T9" fmla="*/ 254 h 418"/>
                <a:gd name="T10" fmla="*/ 86 w 287"/>
                <a:gd name="T11" fmla="*/ 246 h 418"/>
                <a:gd name="T12" fmla="*/ 86 w 287"/>
                <a:gd name="T13" fmla="*/ 233 h 418"/>
                <a:gd name="T14" fmla="*/ 86 w 287"/>
                <a:gd name="T15" fmla="*/ 225 h 418"/>
                <a:gd name="T16" fmla="*/ 86 w 287"/>
                <a:gd name="T17" fmla="*/ 217 h 418"/>
                <a:gd name="T18" fmla="*/ 86 w 287"/>
                <a:gd name="T19" fmla="*/ 209 h 418"/>
                <a:gd name="T20" fmla="*/ 86 w 287"/>
                <a:gd name="T21" fmla="*/ 196 h 418"/>
                <a:gd name="T22" fmla="*/ 86 w 287"/>
                <a:gd name="T23" fmla="*/ 188 h 418"/>
                <a:gd name="T24" fmla="*/ 90 w 287"/>
                <a:gd name="T25" fmla="*/ 180 h 418"/>
                <a:gd name="T26" fmla="*/ 94 w 287"/>
                <a:gd name="T27" fmla="*/ 172 h 418"/>
                <a:gd name="T28" fmla="*/ 98 w 287"/>
                <a:gd name="T29" fmla="*/ 164 h 418"/>
                <a:gd name="T30" fmla="*/ 103 w 287"/>
                <a:gd name="T31" fmla="*/ 155 h 418"/>
                <a:gd name="T32" fmla="*/ 107 w 287"/>
                <a:gd name="T33" fmla="*/ 147 h 418"/>
                <a:gd name="T34" fmla="*/ 94 w 287"/>
                <a:gd name="T35" fmla="*/ 119 h 418"/>
                <a:gd name="T36" fmla="*/ 90 w 287"/>
                <a:gd name="T37" fmla="*/ 119 h 418"/>
                <a:gd name="T38" fmla="*/ 0 w 287"/>
                <a:gd name="T39" fmla="*/ 32 h 418"/>
                <a:gd name="T40" fmla="*/ 78 w 287"/>
                <a:gd name="T41" fmla="*/ 0 h 418"/>
                <a:gd name="T42" fmla="*/ 98 w 287"/>
                <a:gd name="T43" fmla="*/ 4 h 418"/>
                <a:gd name="T44" fmla="*/ 107 w 287"/>
                <a:gd name="T45" fmla="*/ 0 h 418"/>
                <a:gd name="T46" fmla="*/ 144 w 287"/>
                <a:gd name="T47" fmla="*/ 8 h 418"/>
                <a:gd name="T48" fmla="*/ 156 w 287"/>
                <a:gd name="T49" fmla="*/ 0 h 418"/>
                <a:gd name="T50" fmla="*/ 209 w 287"/>
                <a:gd name="T51" fmla="*/ 12 h 418"/>
                <a:gd name="T52" fmla="*/ 209 w 287"/>
                <a:gd name="T53" fmla="*/ 16 h 418"/>
                <a:gd name="T54" fmla="*/ 185 w 287"/>
                <a:gd name="T55" fmla="*/ 28 h 418"/>
                <a:gd name="T56" fmla="*/ 176 w 287"/>
                <a:gd name="T57" fmla="*/ 41 h 418"/>
                <a:gd name="T58" fmla="*/ 181 w 287"/>
                <a:gd name="T59" fmla="*/ 57 h 418"/>
                <a:gd name="T60" fmla="*/ 189 w 287"/>
                <a:gd name="T61" fmla="*/ 135 h 418"/>
                <a:gd name="T62" fmla="*/ 193 w 287"/>
                <a:gd name="T63" fmla="*/ 147 h 418"/>
                <a:gd name="T64" fmla="*/ 193 w 287"/>
                <a:gd name="T65" fmla="*/ 155 h 418"/>
                <a:gd name="T66" fmla="*/ 242 w 287"/>
                <a:gd name="T67" fmla="*/ 291 h 418"/>
                <a:gd name="T68" fmla="*/ 271 w 287"/>
                <a:gd name="T69" fmla="*/ 381 h 418"/>
                <a:gd name="T70" fmla="*/ 287 w 287"/>
                <a:gd name="T71" fmla="*/ 418 h 4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7"/>
                <a:gd name="T109" fmla="*/ 0 h 418"/>
                <a:gd name="T110" fmla="*/ 287 w 287"/>
                <a:gd name="T111" fmla="*/ 418 h 4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7" h="418">
                  <a:moveTo>
                    <a:pt x="287" y="418"/>
                  </a:moveTo>
                  <a:lnTo>
                    <a:pt x="131" y="418"/>
                  </a:lnTo>
                  <a:lnTo>
                    <a:pt x="119" y="356"/>
                  </a:lnTo>
                  <a:lnTo>
                    <a:pt x="90" y="262"/>
                  </a:lnTo>
                  <a:lnTo>
                    <a:pt x="90" y="254"/>
                  </a:lnTo>
                  <a:lnTo>
                    <a:pt x="86" y="246"/>
                  </a:lnTo>
                  <a:lnTo>
                    <a:pt x="86" y="233"/>
                  </a:lnTo>
                  <a:lnTo>
                    <a:pt x="86" y="225"/>
                  </a:lnTo>
                  <a:lnTo>
                    <a:pt x="86" y="217"/>
                  </a:lnTo>
                  <a:lnTo>
                    <a:pt x="86" y="209"/>
                  </a:lnTo>
                  <a:lnTo>
                    <a:pt x="86" y="196"/>
                  </a:lnTo>
                  <a:lnTo>
                    <a:pt x="86" y="188"/>
                  </a:lnTo>
                  <a:lnTo>
                    <a:pt x="90" y="180"/>
                  </a:lnTo>
                  <a:lnTo>
                    <a:pt x="94" y="172"/>
                  </a:lnTo>
                  <a:lnTo>
                    <a:pt x="98" y="164"/>
                  </a:lnTo>
                  <a:lnTo>
                    <a:pt x="103" y="155"/>
                  </a:lnTo>
                  <a:lnTo>
                    <a:pt x="107" y="147"/>
                  </a:lnTo>
                  <a:lnTo>
                    <a:pt x="94" y="119"/>
                  </a:lnTo>
                  <a:lnTo>
                    <a:pt x="90" y="119"/>
                  </a:lnTo>
                  <a:lnTo>
                    <a:pt x="0" y="32"/>
                  </a:lnTo>
                  <a:lnTo>
                    <a:pt x="78" y="0"/>
                  </a:lnTo>
                  <a:lnTo>
                    <a:pt x="98" y="4"/>
                  </a:lnTo>
                  <a:lnTo>
                    <a:pt x="107" y="0"/>
                  </a:lnTo>
                  <a:lnTo>
                    <a:pt x="144" y="8"/>
                  </a:lnTo>
                  <a:lnTo>
                    <a:pt x="156" y="0"/>
                  </a:lnTo>
                  <a:lnTo>
                    <a:pt x="209" y="12"/>
                  </a:lnTo>
                  <a:lnTo>
                    <a:pt x="209" y="16"/>
                  </a:lnTo>
                  <a:lnTo>
                    <a:pt x="185" y="28"/>
                  </a:lnTo>
                  <a:lnTo>
                    <a:pt x="176" y="41"/>
                  </a:lnTo>
                  <a:lnTo>
                    <a:pt x="181" y="57"/>
                  </a:lnTo>
                  <a:lnTo>
                    <a:pt x="189" y="135"/>
                  </a:lnTo>
                  <a:lnTo>
                    <a:pt x="193" y="147"/>
                  </a:lnTo>
                  <a:lnTo>
                    <a:pt x="193" y="155"/>
                  </a:lnTo>
                  <a:lnTo>
                    <a:pt x="242" y="291"/>
                  </a:lnTo>
                  <a:lnTo>
                    <a:pt x="271" y="381"/>
                  </a:lnTo>
                  <a:lnTo>
                    <a:pt x="287" y="418"/>
                  </a:lnTo>
                  <a:close/>
                </a:path>
              </a:pathLst>
            </a:custGeom>
            <a:solidFill>
              <a:srgbClr val="0096BF"/>
            </a:solidFill>
            <a:ln w="9525">
              <a:noFill/>
              <a:round/>
              <a:headEnd/>
              <a:tailEnd/>
            </a:ln>
          </p:spPr>
          <p:txBody>
            <a:bodyPr/>
            <a:lstStyle/>
            <a:p>
              <a:endParaRPr lang="tr-TR"/>
            </a:p>
          </p:txBody>
        </p:sp>
        <p:sp>
          <p:nvSpPr>
            <p:cNvPr id="43092" name="Freeform 80"/>
            <p:cNvSpPr>
              <a:spLocks/>
            </p:cNvSpPr>
            <p:nvPr/>
          </p:nvSpPr>
          <p:spPr bwMode="auto">
            <a:xfrm>
              <a:off x="4756" y="1022"/>
              <a:ext cx="287" cy="418"/>
            </a:xfrm>
            <a:custGeom>
              <a:avLst/>
              <a:gdLst>
                <a:gd name="T0" fmla="*/ 287 w 287"/>
                <a:gd name="T1" fmla="*/ 418 h 418"/>
                <a:gd name="T2" fmla="*/ 131 w 287"/>
                <a:gd name="T3" fmla="*/ 418 h 418"/>
                <a:gd name="T4" fmla="*/ 119 w 287"/>
                <a:gd name="T5" fmla="*/ 356 h 418"/>
                <a:gd name="T6" fmla="*/ 90 w 287"/>
                <a:gd name="T7" fmla="*/ 262 h 418"/>
                <a:gd name="T8" fmla="*/ 90 w 287"/>
                <a:gd name="T9" fmla="*/ 254 h 418"/>
                <a:gd name="T10" fmla="*/ 86 w 287"/>
                <a:gd name="T11" fmla="*/ 246 h 418"/>
                <a:gd name="T12" fmla="*/ 86 w 287"/>
                <a:gd name="T13" fmla="*/ 233 h 418"/>
                <a:gd name="T14" fmla="*/ 86 w 287"/>
                <a:gd name="T15" fmla="*/ 225 h 418"/>
                <a:gd name="T16" fmla="*/ 86 w 287"/>
                <a:gd name="T17" fmla="*/ 217 h 418"/>
                <a:gd name="T18" fmla="*/ 86 w 287"/>
                <a:gd name="T19" fmla="*/ 209 h 418"/>
                <a:gd name="T20" fmla="*/ 86 w 287"/>
                <a:gd name="T21" fmla="*/ 196 h 418"/>
                <a:gd name="T22" fmla="*/ 86 w 287"/>
                <a:gd name="T23" fmla="*/ 188 h 418"/>
                <a:gd name="T24" fmla="*/ 90 w 287"/>
                <a:gd name="T25" fmla="*/ 180 h 418"/>
                <a:gd name="T26" fmla="*/ 94 w 287"/>
                <a:gd name="T27" fmla="*/ 172 h 418"/>
                <a:gd name="T28" fmla="*/ 98 w 287"/>
                <a:gd name="T29" fmla="*/ 164 h 418"/>
                <a:gd name="T30" fmla="*/ 103 w 287"/>
                <a:gd name="T31" fmla="*/ 155 h 418"/>
                <a:gd name="T32" fmla="*/ 107 w 287"/>
                <a:gd name="T33" fmla="*/ 147 h 418"/>
                <a:gd name="T34" fmla="*/ 94 w 287"/>
                <a:gd name="T35" fmla="*/ 119 h 418"/>
                <a:gd name="T36" fmla="*/ 90 w 287"/>
                <a:gd name="T37" fmla="*/ 119 h 418"/>
                <a:gd name="T38" fmla="*/ 0 w 287"/>
                <a:gd name="T39" fmla="*/ 32 h 418"/>
                <a:gd name="T40" fmla="*/ 78 w 287"/>
                <a:gd name="T41" fmla="*/ 0 h 418"/>
                <a:gd name="T42" fmla="*/ 98 w 287"/>
                <a:gd name="T43" fmla="*/ 4 h 418"/>
                <a:gd name="T44" fmla="*/ 107 w 287"/>
                <a:gd name="T45" fmla="*/ 0 h 418"/>
                <a:gd name="T46" fmla="*/ 144 w 287"/>
                <a:gd name="T47" fmla="*/ 8 h 418"/>
                <a:gd name="T48" fmla="*/ 156 w 287"/>
                <a:gd name="T49" fmla="*/ 0 h 418"/>
                <a:gd name="T50" fmla="*/ 209 w 287"/>
                <a:gd name="T51" fmla="*/ 12 h 418"/>
                <a:gd name="T52" fmla="*/ 209 w 287"/>
                <a:gd name="T53" fmla="*/ 16 h 418"/>
                <a:gd name="T54" fmla="*/ 185 w 287"/>
                <a:gd name="T55" fmla="*/ 28 h 418"/>
                <a:gd name="T56" fmla="*/ 176 w 287"/>
                <a:gd name="T57" fmla="*/ 41 h 418"/>
                <a:gd name="T58" fmla="*/ 181 w 287"/>
                <a:gd name="T59" fmla="*/ 57 h 418"/>
                <a:gd name="T60" fmla="*/ 189 w 287"/>
                <a:gd name="T61" fmla="*/ 135 h 418"/>
                <a:gd name="T62" fmla="*/ 193 w 287"/>
                <a:gd name="T63" fmla="*/ 147 h 418"/>
                <a:gd name="T64" fmla="*/ 193 w 287"/>
                <a:gd name="T65" fmla="*/ 155 h 418"/>
                <a:gd name="T66" fmla="*/ 242 w 287"/>
                <a:gd name="T67" fmla="*/ 291 h 418"/>
                <a:gd name="T68" fmla="*/ 271 w 287"/>
                <a:gd name="T69" fmla="*/ 381 h 418"/>
                <a:gd name="T70" fmla="*/ 287 w 287"/>
                <a:gd name="T71" fmla="*/ 418 h 4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7"/>
                <a:gd name="T109" fmla="*/ 0 h 418"/>
                <a:gd name="T110" fmla="*/ 287 w 287"/>
                <a:gd name="T111" fmla="*/ 418 h 4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7" h="418">
                  <a:moveTo>
                    <a:pt x="287" y="418"/>
                  </a:moveTo>
                  <a:lnTo>
                    <a:pt x="131" y="418"/>
                  </a:lnTo>
                  <a:lnTo>
                    <a:pt x="119" y="356"/>
                  </a:lnTo>
                  <a:lnTo>
                    <a:pt x="90" y="262"/>
                  </a:lnTo>
                  <a:lnTo>
                    <a:pt x="90" y="254"/>
                  </a:lnTo>
                  <a:lnTo>
                    <a:pt x="86" y="246"/>
                  </a:lnTo>
                  <a:lnTo>
                    <a:pt x="86" y="233"/>
                  </a:lnTo>
                  <a:lnTo>
                    <a:pt x="86" y="225"/>
                  </a:lnTo>
                  <a:lnTo>
                    <a:pt x="86" y="217"/>
                  </a:lnTo>
                  <a:lnTo>
                    <a:pt x="86" y="209"/>
                  </a:lnTo>
                  <a:lnTo>
                    <a:pt x="86" y="196"/>
                  </a:lnTo>
                  <a:lnTo>
                    <a:pt x="86" y="188"/>
                  </a:lnTo>
                  <a:lnTo>
                    <a:pt x="90" y="180"/>
                  </a:lnTo>
                  <a:lnTo>
                    <a:pt x="94" y="172"/>
                  </a:lnTo>
                  <a:lnTo>
                    <a:pt x="98" y="164"/>
                  </a:lnTo>
                  <a:lnTo>
                    <a:pt x="103" y="155"/>
                  </a:lnTo>
                  <a:lnTo>
                    <a:pt x="107" y="147"/>
                  </a:lnTo>
                  <a:lnTo>
                    <a:pt x="94" y="119"/>
                  </a:lnTo>
                  <a:lnTo>
                    <a:pt x="90" y="119"/>
                  </a:lnTo>
                  <a:lnTo>
                    <a:pt x="0" y="32"/>
                  </a:lnTo>
                  <a:lnTo>
                    <a:pt x="78" y="0"/>
                  </a:lnTo>
                  <a:lnTo>
                    <a:pt x="98" y="4"/>
                  </a:lnTo>
                  <a:lnTo>
                    <a:pt x="107" y="0"/>
                  </a:lnTo>
                  <a:lnTo>
                    <a:pt x="144" y="8"/>
                  </a:lnTo>
                  <a:lnTo>
                    <a:pt x="156" y="0"/>
                  </a:lnTo>
                  <a:lnTo>
                    <a:pt x="209" y="12"/>
                  </a:lnTo>
                  <a:lnTo>
                    <a:pt x="209" y="16"/>
                  </a:lnTo>
                  <a:lnTo>
                    <a:pt x="185" y="28"/>
                  </a:lnTo>
                  <a:lnTo>
                    <a:pt x="176" y="41"/>
                  </a:lnTo>
                  <a:lnTo>
                    <a:pt x="181" y="57"/>
                  </a:lnTo>
                  <a:lnTo>
                    <a:pt x="189" y="135"/>
                  </a:lnTo>
                  <a:lnTo>
                    <a:pt x="193" y="147"/>
                  </a:lnTo>
                  <a:lnTo>
                    <a:pt x="193" y="155"/>
                  </a:lnTo>
                  <a:lnTo>
                    <a:pt x="242" y="291"/>
                  </a:lnTo>
                  <a:lnTo>
                    <a:pt x="271" y="381"/>
                  </a:lnTo>
                  <a:lnTo>
                    <a:pt x="287" y="418"/>
                  </a:lnTo>
                </a:path>
              </a:pathLst>
            </a:custGeom>
            <a:noFill/>
            <a:ln w="0">
              <a:solidFill>
                <a:srgbClr val="0096BF"/>
              </a:solidFill>
              <a:round/>
              <a:headEnd/>
              <a:tailEnd/>
            </a:ln>
          </p:spPr>
          <p:txBody>
            <a:bodyPr/>
            <a:lstStyle/>
            <a:p>
              <a:endParaRPr lang="tr-TR"/>
            </a:p>
          </p:txBody>
        </p:sp>
        <p:sp>
          <p:nvSpPr>
            <p:cNvPr id="43093" name="Freeform 81"/>
            <p:cNvSpPr>
              <a:spLocks/>
            </p:cNvSpPr>
            <p:nvPr/>
          </p:nvSpPr>
          <p:spPr bwMode="auto">
            <a:xfrm>
              <a:off x="4904" y="455"/>
              <a:ext cx="143" cy="66"/>
            </a:xfrm>
            <a:custGeom>
              <a:avLst/>
              <a:gdLst>
                <a:gd name="T0" fmla="*/ 0 w 143"/>
                <a:gd name="T1" fmla="*/ 41 h 66"/>
                <a:gd name="T2" fmla="*/ 0 w 143"/>
                <a:gd name="T3" fmla="*/ 37 h 66"/>
                <a:gd name="T4" fmla="*/ 8 w 143"/>
                <a:gd name="T5" fmla="*/ 37 h 66"/>
                <a:gd name="T6" fmla="*/ 16 w 143"/>
                <a:gd name="T7" fmla="*/ 33 h 66"/>
                <a:gd name="T8" fmla="*/ 24 w 143"/>
                <a:gd name="T9" fmla="*/ 29 h 66"/>
                <a:gd name="T10" fmla="*/ 33 w 143"/>
                <a:gd name="T11" fmla="*/ 29 h 66"/>
                <a:gd name="T12" fmla="*/ 41 w 143"/>
                <a:gd name="T13" fmla="*/ 25 h 66"/>
                <a:gd name="T14" fmla="*/ 49 w 143"/>
                <a:gd name="T15" fmla="*/ 25 h 66"/>
                <a:gd name="T16" fmla="*/ 57 w 143"/>
                <a:gd name="T17" fmla="*/ 25 h 66"/>
                <a:gd name="T18" fmla="*/ 65 w 143"/>
                <a:gd name="T19" fmla="*/ 25 h 66"/>
                <a:gd name="T20" fmla="*/ 69 w 143"/>
                <a:gd name="T21" fmla="*/ 25 h 66"/>
                <a:gd name="T22" fmla="*/ 78 w 143"/>
                <a:gd name="T23" fmla="*/ 29 h 66"/>
                <a:gd name="T24" fmla="*/ 86 w 143"/>
                <a:gd name="T25" fmla="*/ 29 h 66"/>
                <a:gd name="T26" fmla="*/ 94 w 143"/>
                <a:gd name="T27" fmla="*/ 33 h 66"/>
                <a:gd name="T28" fmla="*/ 94 w 143"/>
                <a:gd name="T29" fmla="*/ 33 h 66"/>
                <a:gd name="T30" fmla="*/ 131 w 143"/>
                <a:gd name="T31" fmla="*/ 54 h 66"/>
                <a:gd name="T32" fmla="*/ 143 w 143"/>
                <a:gd name="T33" fmla="*/ 66 h 66"/>
                <a:gd name="T34" fmla="*/ 139 w 143"/>
                <a:gd name="T35" fmla="*/ 33 h 66"/>
                <a:gd name="T36" fmla="*/ 119 w 143"/>
                <a:gd name="T37" fmla="*/ 9 h 66"/>
                <a:gd name="T38" fmla="*/ 119 w 143"/>
                <a:gd name="T39" fmla="*/ 9 h 66"/>
                <a:gd name="T40" fmla="*/ 110 w 143"/>
                <a:gd name="T41" fmla="*/ 9 h 66"/>
                <a:gd name="T42" fmla="*/ 102 w 143"/>
                <a:gd name="T43" fmla="*/ 4 h 66"/>
                <a:gd name="T44" fmla="*/ 94 w 143"/>
                <a:gd name="T45" fmla="*/ 0 h 66"/>
                <a:gd name="T46" fmla="*/ 86 w 143"/>
                <a:gd name="T47" fmla="*/ 0 h 66"/>
                <a:gd name="T48" fmla="*/ 78 w 143"/>
                <a:gd name="T49" fmla="*/ 0 h 66"/>
                <a:gd name="T50" fmla="*/ 69 w 143"/>
                <a:gd name="T51" fmla="*/ 0 h 66"/>
                <a:gd name="T52" fmla="*/ 61 w 143"/>
                <a:gd name="T53" fmla="*/ 0 h 66"/>
                <a:gd name="T54" fmla="*/ 53 w 143"/>
                <a:gd name="T55" fmla="*/ 0 h 66"/>
                <a:gd name="T56" fmla="*/ 45 w 143"/>
                <a:gd name="T57" fmla="*/ 0 h 66"/>
                <a:gd name="T58" fmla="*/ 37 w 143"/>
                <a:gd name="T59" fmla="*/ 4 h 66"/>
                <a:gd name="T60" fmla="*/ 28 w 143"/>
                <a:gd name="T61" fmla="*/ 4 h 66"/>
                <a:gd name="T62" fmla="*/ 20 w 143"/>
                <a:gd name="T63" fmla="*/ 9 h 66"/>
                <a:gd name="T64" fmla="*/ 16 w 143"/>
                <a:gd name="T65" fmla="*/ 13 h 66"/>
                <a:gd name="T66" fmla="*/ 8 w 143"/>
                <a:gd name="T67" fmla="*/ 17 h 66"/>
                <a:gd name="T68" fmla="*/ 4 w 143"/>
                <a:gd name="T69" fmla="*/ 17 h 66"/>
                <a:gd name="T70" fmla="*/ 0 w 143"/>
                <a:gd name="T71" fmla="*/ 41 h 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3"/>
                <a:gd name="T109" fmla="*/ 0 h 66"/>
                <a:gd name="T110" fmla="*/ 143 w 143"/>
                <a:gd name="T111" fmla="*/ 66 h 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3" h="66">
                  <a:moveTo>
                    <a:pt x="0" y="41"/>
                  </a:moveTo>
                  <a:lnTo>
                    <a:pt x="0" y="37"/>
                  </a:lnTo>
                  <a:lnTo>
                    <a:pt x="8" y="37"/>
                  </a:lnTo>
                  <a:lnTo>
                    <a:pt x="16" y="33"/>
                  </a:lnTo>
                  <a:lnTo>
                    <a:pt x="24" y="29"/>
                  </a:lnTo>
                  <a:lnTo>
                    <a:pt x="33" y="29"/>
                  </a:lnTo>
                  <a:lnTo>
                    <a:pt x="41" y="25"/>
                  </a:lnTo>
                  <a:lnTo>
                    <a:pt x="49" y="25"/>
                  </a:lnTo>
                  <a:lnTo>
                    <a:pt x="57" y="25"/>
                  </a:lnTo>
                  <a:lnTo>
                    <a:pt x="65" y="25"/>
                  </a:lnTo>
                  <a:lnTo>
                    <a:pt x="69" y="25"/>
                  </a:lnTo>
                  <a:lnTo>
                    <a:pt x="78" y="29"/>
                  </a:lnTo>
                  <a:lnTo>
                    <a:pt x="86" y="29"/>
                  </a:lnTo>
                  <a:lnTo>
                    <a:pt x="94" y="33"/>
                  </a:lnTo>
                  <a:lnTo>
                    <a:pt x="131" y="54"/>
                  </a:lnTo>
                  <a:lnTo>
                    <a:pt x="143" y="66"/>
                  </a:lnTo>
                  <a:lnTo>
                    <a:pt x="139" y="33"/>
                  </a:lnTo>
                  <a:lnTo>
                    <a:pt x="119" y="9"/>
                  </a:lnTo>
                  <a:lnTo>
                    <a:pt x="110" y="9"/>
                  </a:lnTo>
                  <a:lnTo>
                    <a:pt x="102" y="4"/>
                  </a:lnTo>
                  <a:lnTo>
                    <a:pt x="94" y="0"/>
                  </a:lnTo>
                  <a:lnTo>
                    <a:pt x="86" y="0"/>
                  </a:lnTo>
                  <a:lnTo>
                    <a:pt x="78" y="0"/>
                  </a:lnTo>
                  <a:lnTo>
                    <a:pt x="69" y="0"/>
                  </a:lnTo>
                  <a:lnTo>
                    <a:pt x="61" y="0"/>
                  </a:lnTo>
                  <a:lnTo>
                    <a:pt x="53" y="0"/>
                  </a:lnTo>
                  <a:lnTo>
                    <a:pt x="45" y="0"/>
                  </a:lnTo>
                  <a:lnTo>
                    <a:pt x="37" y="4"/>
                  </a:lnTo>
                  <a:lnTo>
                    <a:pt x="28" y="4"/>
                  </a:lnTo>
                  <a:lnTo>
                    <a:pt x="20" y="9"/>
                  </a:lnTo>
                  <a:lnTo>
                    <a:pt x="16" y="13"/>
                  </a:lnTo>
                  <a:lnTo>
                    <a:pt x="8" y="17"/>
                  </a:lnTo>
                  <a:lnTo>
                    <a:pt x="4" y="17"/>
                  </a:lnTo>
                  <a:lnTo>
                    <a:pt x="0" y="41"/>
                  </a:lnTo>
                  <a:close/>
                </a:path>
              </a:pathLst>
            </a:custGeom>
            <a:solidFill>
              <a:srgbClr val="000000"/>
            </a:solidFill>
            <a:ln w="9525">
              <a:noFill/>
              <a:round/>
              <a:headEnd/>
              <a:tailEnd/>
            </a:ln>
          </p:spPr>
          <p:txBody>
            <a:bodyPr/>
            <a:lstStyle/>
            <a:p>
              <a:endParaRPr lang="tr-TR"/>
            </a:p>
          </p:txBody>
        </p:sp>
        <p:sp>
          <p:nvSpPr>
            <p:cNvPr id="43094" name="Freeform 82"/>
            <p:cNvSpPr>
              <a:spLocks/>
            </p:cNvSpPr>
            <p:nvPr/>
          </p:nvSpPr>
          <p:spPr bwMode="auto">
            <a:xfrm>
              <a:off x="4904" y="455"/>
              <a:ext cx="143" cy="66"/>
            </a:xfrm>
            <a:custGeom>
              <a:avLst/>
              <a:gdLst>
                <a:gd name="T0" fmla="*/ 0 w 143"/>
                <a:gd name="T1" fmla="*/ 41 h 66"/>
                <a:gd name="T2" fmla="*/ 0 w 143"/>
                <a:gd name="T3" fmla="*/ 37 h 66"/>
                <a:gd name="T4" fmla="*/ 8 w 143"/>
                <a:gd name="T5" fmla="*/ 37 h 66"/>
                <a:gd name="T6" fmla="*/ 16 w 143"/>
                <a:gd name="T7" fmla="*/ 33 h 66"/>
                <a:gd name="T8" fmla="*/ 24 w 143"/>
                <a:gd name="T9" fmla="*/ 29 h 66"/>
                <a:gd name="T10" fmla="*/ 33 w 143"/>
                <a:gd name="T11" fmla="*/ 29 h 66"/>
                <a:gd name="T12" fmla="*/ 41 w 143"/>
                <a:gd name="T13" fmla="*/ 25 h 66"/>
                <a:gd name="T14" fmla="*/ 49 w 143"/>
                <a:gd name="T15" fmla="*/ 25 h 66"/>
                <a:gd name="T16" fmla="*/ 57 w 143"/>
                <a:gd name="T17" fmla="*/ 25 h 66"/>
                <a:gd name="T18" fmla="*/ 65 w 143"/>
                <a:gd name="T19" fmla="*/ 25 h 66"/>
                <a:gd name="T20" fmla="*/ 69 w 143"/>
                <a:gd name="T21" fmla="*/ 25 h 66"/>
                <a:gd name="T22" fmla="*/ 78 w 143"/>
                <a:gd name="T23" fmla="*/ 29 h 66"/>
                <a:gd name="T24" fmla="*/ 86 w 143"/>
                <a:gd name="T25" fmla="*/ 29 h 66"/>
                <a:gd name="T26" fmla="*/ 94 w 143"/>
                <a:gd name="T27" fmla="*/ 33 h 66"/>
                <a:gd name="T28" fmla="*/ 94 w 143"/>
                <a:gd name="T29" fmla="*/ 33 h 66"/>
                <a:gd name="T30" fmla="*/ 131 w 143"/>
                <a:gd name="T31" fmla="*/ 54 h 66"/>
                <a:gd name="T32" fmla="*/ 143 w 143"/>
                <a:gd name="T33" fmla="*/ 66 h 66"/>
                <a:gd name="T34" fmla="*/ 139 w 143"/>
                <a:gd name="T35" fmla="*/ 33 h 66"/>
                <a:gd name="T36" fmla="*/ 119 w 143"/>
                <a:gd name="T37" fmla="*/ 9 h 66"/>
                <a:gd name="T38" fmla="*/ 119 w 143"/>
                <a:gd name="T39" fmla="*/ 9 h 66"/>
                <a:gd name="T40" fmla="*/ 110 w 143"/>
                <a:gd name="T41" fmla="*/ 9 h 66"/>
                <a:gd name="T42" fmla="*/ 102 w 143"/>
                <a:gd name="T43" fmla="*/ 4 h 66"/>
                <a:gd name="T44" fmla="*/ 94 w 143"/>
                <a:gd name="T45" fmla="*/ 0 h 66"/>
                <a:gd name="T46" fmla="*/ 86 w 143"/>
                <a:gd name="T47" fmla="*/ 0 h 66"/>
                <a:gd name="T48" fmla="*/ 78 w 143"/>
                <a:gd name="T49" fmla="*/ 0 h 66"/>
                <a:gd name="T50" fmla="*/ 69 w 143"/>
                <a:gd name="T51" fmla="*/ 0 h 66"/>
                <a:gd name="T52" fmla="*/ 61 w 143"/>
                <a:gd name="T53" fmla="*/ 0 h 66"/>
                <a:gd name="T54" fmla="*/ 53 w 143"/>
                <a:gd name="T55" fmla="*/ 0 h 66"/>
                <a:gd name="T56" fmla="*/ 45 w 143"/>
                <a:gd name="T57" fmla="*/ 0 h 66"/>
                <a:gd name="T58" fmla="*/ 37 w 143"/>
                <a:gd name="T59" fmla="*/ 4 h 66"/>
                <a:gd name="T60" fmla="*/ 28 w 143"/>
                <a:gd name="T61" fmla="*/ 4 h 66"/>
                <a:gd name="T62" fmla="*/ 20 w 143"/>
                <a:gd name="T63" fmla="*/ 9 h 66"/>
                <a:gd name="T64" fmla="*/ 16 w 143"/>
                <a:gd name="T65" fmla="*/ 13 h 66"/>
                <a:gd name="T66" fmla="*/ 8 w 143"/>
                <a:gd name="T67" fmla="*/ 17 h 66"/>
                <a:gd name="T68" fmla="*/ 4 w 143"/>
                <a:gd name="T69" fmla="*/ 17 h 66"/>
                <a:gd name="T70" fmla="*/ 0 w 143"/>
                <a:gd name="T71" fmla="*/ 41 h 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3"/>
                <a:gd name="T109" fmla="*/ 0 h 66"/>
                <a:gd name="T110" fmla="*/ 143 w 143"/>
                <a:gd name="T111" fmla="*/ 66 h 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3" h="66">
                  <a:moveTo>
                    <a:pt x="0" y="41"/>
                  </a:moveTo>
                  <a:lnTo>
                    <a:pt x="0" y="37"/>
                  </a:lnTo>
                  <a:lnTo>
                    <a:pt x="8" y="37"/>
                  </a:lnTo>
                  <a:lnTo>
                    <a:pt x="16" y="33"/>
                  </a:lnTo>
                  <a:lnTo>
                    <a:pt x="24" y="29"/>
                  </a:lnTo>
                  <a:lnTo>
                    <a:pt x="33" y="29"/>
                  </a:lnTo>
                  <a:lnTo>
                    <a:pt x="41" y="25"/>
                  </a:lnTo>
                  <a:lnTo>
                    <a:pt x="49" y="25"/>
                  </a:lnTo>
                  <a:lnTo>
                    <a:pt x="57" y="25"/>
                  </a:lnTo>
                  <a:lnTo>
                    <a:pt x="65" y="25"/>
                  </a:lnTo>
                  <a:lnTo>
                    <a:pt x="69" y="25"/>
                  </a:lnTo>
                  <a:lnTo>
                    <a:pt x="78" y="29"/>
                  </a:lnTo>
                  <a:lnTo>
                    <a:pt x="86" y="29"/>
                  </a:lnTo>
                  <a:lnTo>
                    <a:pt x="94" y="33"/>
                  </a:lnTo>
                  <a:lnTo>
                    <a:pt x="131" y="54"/>
                  </a:lnTo>
                  <a:lnTo>
                    <a:pt x="143" y="66"/>
                  </a:lnTo>
                  <a:lnTo>
                    <a:pt x="139" y="33"/>
                  </a:lnTo>
                  <a:lnTo>
                    <a:pt x="119" y="9"/>
                  </a:lnTo>
                  <a:lnTo>
                    <a:pt x="110" y="9"/>
                  </a:lnTo>
                  <a:lnTo>
                    <a:pt x="102" y="4"/>
                  </a:lnTo>
                  <a:lnTo>
                    <a:pt x="94" y="0"/>
                  </a:lnTo>
                  <a:lnTo>
                    <a:pt x="86" y="0"/>
                  </a:lnTo>
                  <a:lnTo>
                    <a:pt x="78" y="0"/>
                  </a:lnTo>
                  <a:lnTo>
                    <a:pt x="69" y="0"/>
                  </a:lnTo>
                  <a:lnTo>
                    <a:pt x="61" y="0"/>
                  </a:lnTo>
                  <a:lnTo>
                    <a:pt x="53" y="0"/>
                  </a:lnTo>
                  <a:lnTo>
                    <a:pt x="45" y="0"/>
                  </a:lnTo>
                  <a:lnTo>
                    <a:pt x="37" y="4"/>
                  </a:lnTo>
                  <a:lnTo>
                    <a:pt x="28" y="4"/>
                  </a:lnTo>
                  <a:lnTo>
                    <a:pt x="20" y="9"/>
                  </a:lnTo>
                  <a:lnTo>
                    <a:pt x="16" y="13"/>
                  </a:lnTo>
                  <a:lnTo>
                    <a:pt x="8" y="17"/>
                  </a:lnTo>
                  <a:lnTo>
                    <a:pt x="4" y="17"/>
                  </a:lnTo>
                  <a:lnTo>
                    <a:pt x="0" y="41"/>
                  </a:lnTo>
                </a:path>
              </a:pathLst>
            </a:custGeom>
            <a:noFill/>
            <a:ln w="0">
              <a:solidFill>
                <a:srgbClr val="000000"/>
              </a:solidFill>
              <a:round/>
              <a:headEnd/>
              <a:tailEnd/>
            </a:ln>
          </p:spPr>
          <p:txBody>
            <a:bodyPr/>
            <a:lstStyle/>
            <a:p>
              <a:endParaRPr lang="tr-TR"/>
            </a:p>
          </p:txBody>
        </p:sp>
        <p:sp>
          <p:nvSpPr>
            <p:cNvPr id="43095" name="Freeform 83"/>
            <p:cNvSpPr>
              <a:spLocks/>
            </p:cNvSpPr>
            <p:nvPr/>
          </p:nvSpPr>
          <p:spPr bwMode="auto">
            <a:xfrm>
              <a:off x="4891" y="459"/>
              <a:ext cx="78" cy="37"/>
            </a:xfrm>
            <a:custGeom>
              <a:avLst/>
              <a:gdLst>
                <a:gd name="T0" fmla="*/ 9 w 78"/>
                <a:gd name="T1" fmla="*/ 37 h 37"/>
                <a:gd name="T2" fmla="*/ 58 w 78"/>
                <a:gd name="T3" fmla="*/ 25 h 37"/>
                <a:gd name="T4" fmla="*/ 50 w 78"/>
                <a:gd name="T5" fmla="*/ 17 h 37"/>
                <a:gd name="T6" fmla="*/ 74 w 78"/>
                <a:gd name="T7" fmla="*/ 13 h 37"/>
                <a:gd name="T8" fmla="*/ 62 w 78"/>
                <a:gd name="T9" fmla="*/ 9 h 37"/>
                <a:gd name="T10" fmla="*/ 78 w 78"/>
                <a:gd name="T11" fmla="*/ 5 h 37"/>
                <a:gd name="T12" fmla="*/ 66 w 78"/>
                <a:gd name="T13" fmla="*/ 0 h 37"/>
                <a:gd name="T14" fmla="*/ 50 w 78"/>
                <a:gd name="T15" fmla="*/ 0 h 37"/>
                <a:gd name="T16" fmla="*/ 33 w 78"/>
                <a:gd name="T17" fmla="*/ 5 h 37"/>
                <a:gd name="T18" fmla="*/ 17 w 78"/>
                <a:gd name="T19" fmla="*/ 13 h 37"/>
                <a:gd name="T20" fmla="*/ 9 w 78"/>
                <a:gd name="T21" fmla="*/ 21 h 37"/>
                <a:gd name="T22" fmla="*/ 0 w 78"/>
                <a:gd name="T23" fmla="*/ 29 h 37"/>
                <a:gd name="T24" fmla="*/ 9 w 78"/>
                <a:gd name="T25" fmla="*/ 37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37"/>
                <a:gd name="T41" fmla="*/ 78 w 78"/>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37">
                  <a:moveTo>
                    <a:pt x="9" y="37"/>
                  </a:moveTo>
                  <a:lnTo>
                    <a:pt x="58" y="25"/>
                  </a:lnTo>
                  <a:lnTo>
                    <a:pt x="50" y="17"/>
                  </a:lnTo>
                  <a:lnTo>
                    <a:pt x="74" y="13"/>
                  </a:lnTo>
                  <a:lnTo>
                    <a:pt x="62" y="9"/>
                  </a:lnTo>
                  <a:lnTo>
                    <a:pt x="78" y="5"/>
                  </a:lnTo>
                  <a:lnTo>
                    <a:pt x="66" y="0"/>
                  </a:lnTo>
                  <a:lnTo>
                    <a:pt x="50" y="0"/>
                  </a:lnTo>
                  <a:lnTo>
                    <a:pt x="33" y="5"/>
                  </a:lnTo>
                  <a:lnTo>
                    <a:pt x="17" y="13"/>
                  </a:lnTo>
                  <a:lnTo>
                    <a:pt x="9" y="21"/>
                  </a:lnTo>
                  <a:lnTo>
                    <a:pt x="0" y="29"/>
                  </a:lnTo>
                  <a:lnTo>
                    <a:pt x="9" y="37"/>
                  </a:lnTo>
                  <a:close/>
                </a:path>
              </a:pathLst>
            </a:custGeom>
            <a:solidFill>
              <a:srgbClr val="B5B5B5"/>
            </a:solidFill>
            <a:ln w="9525">
              <a:noFill/>
              <a:round/>
              <a:headEnd/>
              <a:tailEnd/>
            </a:ln>
          </p:spPr>
          <p:txBody>
            <a:bodyPr/>
            <a:lstStyle/>
            <a:p>
              <a:endParaRPr lang="tr-TR"/>
            </a:p>
          </p:txBody>
        </p:sp>
        <p:sp>
          <p:nvSpPr>
            <p:cNvPr id="43096" name="Freeform 84"/>
            <p:cNvSpPr>
              <a:spLocks/>
            </p:cNvSpPr>
            <p:nvPr/>
          </p:nvSpPr>
          <p:spPr bwMode="auto">
            <a:xfrm>
              <a:off x="4891" y="459"/>
              <a:ext cx="78" cy="37"/>
            </a:xfrm>
            <a:custGeom>
              <a:avLst/>
              <a:gdLst>
                <a:gd name="T0" fmla="*/ 9 w 78"/>
                <a:gd name="T1" fmla="*/ 37 h 37"/>
                <a:gd name="T2" fmla="*/ 58 w 78"/>
                <a:gd name="T3" fmla="*/ 25 h 37"/>
                <a:gd name="T4" fmla="*/ 50 w 78"/>
                <a:gd name="T5" fmla="*/ 17 h 37"/>
                <a:gd name="T6" fmla="*/ 74 w 78"/>
                <a:gd name="T7" fmla="*/ 13 h 37"/>
                <a:gd name="T8" fmla="*/ 62 w 78"/>
                <a:gd name="T9" fmla="*/ 9 h 37"/>
                <a:gd name="T10" fmla="*/ 78 w 78"/>
                <a:gd name="T11" fmla="*/ 5 h 37"/>
                <a:gd name="T12" fmla="*/ 66 w 78"/>
                <a:gd name="T13" fmla="*/ 0 h 37"/>
                <a:gd name="T14" fmla="*/ 50 w 78"/>
                <a:gd name="T15" fmla="*/ 0 h 37"/>
                <a:gd name="T16" fmla="*/ 33 w 78"/>
                <a:gd name="T17" fmla="*/ 5 h 37"/>
                <a:gd name="T18" fmla="*/ 17 w 78"/>
                <a:gd name="T19" fmla="*/ 13 h 37"/>
                <a:gd name="T20" fmla="*/ 9 w 78"/>
                <a:gd name="T21" fmla="*/ 21 h 37"/>
                <a:gd name="T22" fmla="*/ 0 w 78"/>
                <a:gd name="T23" fmla="*/ 29 h 37"/>
                <a:gd name="T24" fmla="*/ 9 w 78"/>
                <a:gd name="T25" fmla="*/ 37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37"/>
                <a:gd name="T41" fmla="*/ 78 w 78"/>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37">
                  <a:moveTo>
                    <a:pt x="9" y="37"/>
                  </a:moveTo>
                  <a:lnTo>
                    <a:pt x="58" y="25"/>
                  </a:lnTo>
                  <a:lnTo>
                    <a:pt x="50" y="17"/>
                  </a:lnTo>
                  <a:lnTo>
                    <a:pt x="74" y="13"/>
                  </a:lnTo>
                  <a:lnTo>
                    <a:pt x="62" y="9"/>
                  </a:lnTo>
                  <a:lnTo>
                    <a:pt x="78" y="5"/>
                  </a:lnTo>
                  <a:lnTo>
                    <a:pt x="66" y="0"/>
                  </a:lnTo>
                  <a:lnTo>
                    <a:pt x="50" y="0"/>
                  </a:lnTo>
                  <a:lnTo>
                    <a:pt x="33" y="5"/>
                  </a:lnTo>
                  <a:lnTo>
                    <a:pt x="17" y="13"/>
                  </a:lnTo>
                  <a:lnTo>
                    <a:pt x="9" y="21"/>
                  </a:lnTo>
                  <a:lnTo>
                    <a:pt x="0" y="29"/>
                  </a:lnTo>
                  <a:lnTo>
                    <a:pt x="9" y="37"/>
                  </a:lnTo>
                </a:path>
              </a:pathLst>
            </a:custGeom>
            <a:noFill/>
            <a:ln w="0">
              <a:solidFill>
                <a:srgbClr val="B5B5B5"/>
              </a:solidFill>
              <a:round/>
              <a:headEnd/>
              <a:tailEnd/>
            </a:ln>
          </p:spPr>
          <p:txBody>
            <a:bodyPr/>
            <a:lstStyle/>
            <a:p>
              <a:endParaRPr lang="tr-TR"/>
            </a:p>
          </p:txBody>
        </p:sp>
        <p:sp>
          <p:nvSpPr>
            <p:cNvPr id="43097" name="Freeform 85"/>
            <p:cNvSpPr>
              <a:spLocks/>
            </p:cNvSpPr>
            <p:nvPr/>
          </p:nvSpPr>
          <p:spPr bwMode="auto">
            <a:xfrm>
              <a:off x="4748" y="373"/>
              <a:ext cx="106" cy="25"/>
            </a:xfrm>
            <a:custGeom>
              <a:avLst/>
              <a:gdLst>
                <a:gd name="T0" fmla="*/ 106 w 106"/>
                <a:gd name="T1" fmla="*/ 25 h 25"/>
                <a:gd name="T2" fmla="*/ 94 w 106"/>
                <a:gd name="T3" fmla="*/ 17 h 25"/>
                <a:gd name="T4" fmla="*/ 78 w 106"/>
                <a:gd name="T5" fmla="*/ 13 h 25"/>
                <a:gd name="T6" fmla="*/ 61 w 106"/>
                <a:gd name="T7" fmla="*/ 9 h 25"/>
                <a:gd name="T8" fmla="*/ 45 w 106"/>
                <a:gd name="T9" fmla="*/ 4 h 25"/>
                <a:gd name="T10" fmla="*/ 33 w 106"/>
                <a:gd name="T11" fmla="*/ 4 h 25"/>
                <a:gd name="T12" fmla="*/ 16 w 106"/>
                <a:gd name="T13" fmla="*/ 0 h 25"/>
                <a:gd name="T14" fmla="*/ 0 w 106"/>
                <a:gd name="T15" fmla="*/ 0 h 25"/>
                <a:gd name="T16" fmla="*/ 0 w 106"/>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25"/>
                <a:gd name="T29" fmla="*/ 106 w 10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25">
                  <a:moveTo>
                    <a:pt x="106" y="25"/>
                  </a:moveTo>
                  <a:lnTo>
                    <a:pt x="94" y="17"/>
                  </a:lnTo>
                  <a:lnTo>
                    <a:pt x="78" y="13"/>
                  </a:lnTo>
                  <a:lnTo>
                    <a:pt x="61" y="9"/>
                  </a:lnTo>
                  <a:lnTo>
                    <a:pt x="45" y="4"/>
                  </a:lnTo>
                  <a:lnTo>
                    <a:pt x="33" y="4"/>
                  </a:lnTo>
                  <a:lnTo>
                    <a:pt x="16" y="0"/>
                  </a:lnTo>
                  <a:lnTo>
                    <a:pt x="0" y="0"/>
                  </a:lnTo>
                </a:path>
              </a:pathLst>
            </a:custGeom>
            <a:noFill/>
            <a:ln w="0">
              <a:solidFill>
                <a:srgbClr val="C96623"/>
              </a:solidFill>
              <a:round/>
              <a:headEnd/>
              <a:tailEnd/>
            </a:ln>
          </p:spPr>
          <p:txBody>
            <a:bodyPr/>
            <a:lstStyle/>
            <a:p>
              <a:endParaRPr lang="tr-TR"/>
            </a:p>
          </p:txBody>
        </p:sp>
        <p:sp>
          <p:nvSpPr>
            <p:cNvPr id="43098" name="Freeform 86"/>
            <p:cNvSpPr>
              <a:spLocks/>
            </p:cNvSpPr>
            <p:nvPr/>
          </p:nvSpPr>
          <p:spPr bwMode="auto">
            <a:xfrm>
              <a:off x="5031" y="455"/>
              <a:ext cx="16" cy="74"/>
            </a:xfrm>
            <a:custGeom>
              <a:avLst/>
              <a:gdLst>
                <a:gd name="T0" fmla="*/ 16 w 16"/>
                <a:gd name="T1" fmla="*/ 74 h 74"/>
                <a:gd name="T2" fmla="*/ 16 w 16"/>
                <a:gd name="T3" fmla="*/ 25 h 74"/>
                <a:gd name="T4" fmla="*/ 0 w 16"/>
                <a:gd name="T5" fmla="*/ 0 h 74"/>
                <a:gd name="T6" fmla="*/ 0 60000 65536"/>
                <a:gd name="T7" fmla="*/ 0 60000 65536"/>
                <a:gd name="T8" fmla="*/ 0 60000 65536"/>
                <a:gd name="T9" fmla="*/ 0 w 16"/>
                <a:gd name="T10" fmla="*/ 0 h 74"/>
                <a:gd name="T11" fmla="*/ 16 w 16"/>
                <a:gd name="T12" fmla="*/ 74 h 74"/>
              </a:gdLst>
              <a:ahLst/>
              <a:cxnLst>
                <a:cxn ang="T6">
                  <a:pos x="T0" y="T1"/>
                </a:cxn>
                <a:cxn ang="T7">
                  <a:pos x="T2" y="T3"/>
                </a:cxn>
                <a:cxn ang="T8">
                  <a:pos x="T4" y="T5"/>
                </a:cxn>
              </a:cxnLst>
              <a:rect l="T9" t="T10" r="T11" b="T12"/>
              <a:pathLst>
                <a:path w="16" h="74">
                  <a:moveTo>
                    <a:pt x="16" y="74"/>
                  </a:moveTo>
                  <a:lnTo>
                    <a:pt x="16" y="25"/>
                  </a:lnTo>
                  <a:lnTo>
                    <a:pt x="0" y="0"/>
                  </a:lnTo>
                </a:path>
              </a:pathLst>
            </a:custGeom>
            <a:noFill/>
            <a:ln w="0">
              <a:solidFill>
                <a:srgbClr val="C96623"/>
              </a:solidFill>
              <a:round/>
              <a:headEnd/>
              <a:tailEnd/>
            </a:ln>
          </p:spPr>
          <p:txBody>
            <a:bodyPr/>
            <a:lstStyle/>
            <a:p>
              <a:endParaRPr lang="tr-TR"/>
            </a:p>
          </p:txBody>
        </p:sp>
        <p:sp>
          <p:nvSpPr>
            <p:cNvPr id="43099" name="Freeform 87"/>
            <p:cNvSpPr>
              <a:spLocks/>
            </p:cNvSpPr>
            <p:nvPr/>
          </p:nvSpPr>
          <p:spPr bwMode="auto">
            <a:xfrm>
              <a:off x="5047" y="459"/>
              <a:ext cx="13" cy="70"/>
            </a:xfrm>
            <a:custGeom>
              <a:avLst/>
              <a:gdLst>
                <a:gd name="T0" fmla="*/ 13 w 13"/>
                <a:gd name="T1" fmla="*/ 70 h 70"/>
                <a:gd name="T2" fmla="*/ 13 w 13"/>
                <a:gd name="T3" fmla="*/ 29 h 70"/>
                <a:gd name="T4" fmla="*/ 0 w 13"/>
                <a:gd name="T5" fmla="*/ 0 h 70"/>
                <a:gd name="T6" fmla="*/ 0 60000 65536"/>
                <a:gd name="T7" fmla="*/ 0 60000 65536"/>
                <a:gd name="T8" fmla="*/ 0 60000 65536"/>
                <a:gd name="T9" fmla="*/ 0 w 13"/>
                <a:gd name="T10" fmla="*/ 0 h 70"/>
                <a:gd name="T11" fmla="*/ 13 w 13"/>
                <a:gd name="T12" fmla="*/ 70 h 70"/>
              </a:gdLst>
              <a:ahLst/>
              <a:cxnLst>
                <a:cxn ang="T6">
                  <a:pos x="T0" y="T1"/>
                </a:cxn>
                <a:cxn ang="T7">
                  <a:pos x="T2" y="T3"/>
                </a:cxn>
                <a:cxn ang="T8">
                  <a:pos x="T4" y="T5"/>
                </a:cxn>
              </a:cxnLst>
              <a:rect l="T9" t="T10" r="T11" b="T12"/>
              <a:pathLst>
                <a:path w="13" h="70">
                  <a:moveTo>
                    <a:pt x="13" y="70"/>
                  </a:moveTo>
                  <a:lnTo>
                    <a:pt x="13" y="29"/>
                  </a:lnTo>
                  <a:lnTo>
                    <a:pt x="0" y="0"/>
                  </a:lnTo>
                </a:path>
              </a:pathLst>
            </a:custGeom>
            <a:noFill/>
            <a:ln w="0">
              <a:solidFill>
                <a:srgbClr val="C96623"/>
              </a:solidFill>
              <a:round/>
              <a:headEnd/>
              <a:tailEnd/>
            </a:ln>
          </p:spPr>
          <p:txBody>
            <a:bodyPr/>
            <a:lstStyle/>
            <a:p>
              <a:endParaRPr lang="tr-TR"/>
            </a:p>
          </p:txBody>
        </p:sp>
        <p:sp>
          <p:nvSpPr>
            <p:cNvPr id="43100" name="Line 88"/>
            <p:cNvSpPr>
              <a:spLocks noChangeShapeType="1"/>
            </p:cNvSpPr>
            <p:nvPr/>
          </p:nvSpPr>
          <p:spPr bwMode="auto">
            <a:xfrm flipV="1">
              <a:off x="5072" y="431"/>
              <a:ext cx="1" cy="37"/>
            </a:xfrm>
            <a:prstGeom prst="line">
              <a:avLst/>
            </a:prstGeom>
            <a:noFill/>
            <a:ln w="0">
              <a:solidFill>
                <a:srgbClr val="C96623"/>
              </a:solidFill>
              <a:round/>
              <a:headEnd/>
              <a:tailEnd/>
            </a:ln>
          </p:spPr>
          <p:txBody>
            <a:bodyPr/>
            <a:lstStyle/>
            <a:p>
              <a:endParaRPr lang="tr-TR"/>
            </a:p>
          </p:txBody>
        </p:sp>
        <p:sp>
          <p:nvSpPr>
            <p:cNvPr id="43101" name="Freeform 89"/>
            <p:cNvSpPr>
              <a:spLocks/>
            </p:cNvSpPr>
            <p:nvPr/>
          </p:nvSpPr>
          <p:spPr bwMode="auto">
            <a:xfrm>
              <a:off x="4854" y="373"/>
              <a:ext cx="111" cy="25"/>
            </a:xfrm>
            <a:custGeom>
              <a:avLst/>
              <a:gdLst>
                <a:gd name="T0" fmla="*/ 0 w 111"/>
                <a:gd name="T1" fmla="*/ 25 h 25"/>
                <a:gd name="T2" fmla="*/ 17 w 111"/>
                <a:gd name="T3" fmla="*/ 17 h 25"/>
                <a:gd name="T4" fmla="*/ 29 w 111"/>
                <a:gd name="T5" fmla="*/ 13 h 25"/>
                <a:gd name="T6" fmla="*/ 46 w 111"/>
                <a:gd name="T7" fmla="*/ 9 h 25"/>
                <a:gd name="T8" fmla="*/ 62 w 111"/>
                <a:gd name="T9" fmla="*/ 4 h 25"/>
                <a:gd name="T10" fmla="*/ 78 w 111"/>
                <a:gd name="T11" fmla="*/ 4 h 25"/>
                <a:gd name="T12" fmla="*/ 91 w 111"/>
                <a:gd name="T13" fmla="*/ 0 h 25"/>
                <a:gd name="T14" fmla="*/ 107 w 111"/>
                <a:gd name="T15" fmla="*/ 0 h 25"/>
                <a:gd name="T16" fmla="*/ 111 w 111"/>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25"/>
                <a:gd name="T29" fmla="*/ 111 w 111"/>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25">
                  <a:moveTo>
                    <a:pt x="0" y="25"/>
                  </a:moveTo>
                  <a:lnTo>
                    <a:pt x="17" y="17"/>
                  </a:lnTo>
                  <a:lnTo>
                    <a:pt x="29" y="13"/>
                  </a:lnTo>
                  <a:lnTo>
                    <a:pt x="46" y="9"/>
                  </a:lnTo>
                  <a:lnTo>
                    <a:pt x="62" y="4"/>
                  </a:lnTo>
                  <a:lnTo>
                    <a:pt x="78" y="4"/>
                  </a:lnTo>
                  <a:lnTo>
                    <a:pt x="91" y="0"/>
                  </a:lnTo>
                  <a:lnTo>
                    <a:pt x="107" y="0"/>
                  </a:lnTo>
                  <a:lnTo>
                    <a:pt x="111" y="0"/>
                  </a:lnTo>
                </a:path>
              </a:pathLst>
            </a:custGeom>
            <a:noFill/>
            <a:ln w="0">
              <a:solidFill>
                <a:srgbClr val="C96623"/>
              </a:solidFill>
              <a:round/>
              <a:headEnd/>
              <a:tailEnd/>
            </a:ln>
          </p:spPr>
          <p:txBody>
            <a:bodyPr/>
            <a:lstStyle/>
            <a:p>
              <a:endParaRPr lang="tr-TR"/>
            </a:p>
          </p:txBody>
        </p:sp>
        <p:sp>
          <p:nvSpPr>
            <p:cNvPr id="43102" name="Freeform 90"/>
            <p:cNvSpPr>
              <a:spLocks/>
            </p:cNvSpPr>
            <p:nvPr/>
          </p:nvSpPr>
          <p:spPr bwMode="auto">
            <a:xfrm>
              <a:off x="4740" y="345"/>
              <a:ext cx="106" cy="20"/>
            </a:xfrm>
            <a:custGeom>
              <a:avLst/>
              <a:gdLst>
                <a:gd name="T0" fmla="*/ 106 w 106"/>
                <a:gd name="T1" fmla="*/ 20 h 20"/>
                <a:gd name="T2" fmla="*/ 94 w 106"/>
                <a:gd name="T3" fmla="*/ 16 h 20"/>
                <a:gd name="T4" fmla="*/ 78 w 106"/>
                <a:gd name="T5" fmla="*/ 12 h 20"/>
                <a:gd name="T6" fmla="*/ 61 w 106"/>
                <a:gd name="T7" fmla="*/ 8 h 20"/>
                <a:gd name="T8" fmla="*/ 45 w 106"/>
                <a:gd name="T9" fmla="*/ 4 h 20"/>
                <a:gd name="T10" fmla="*/ 32 w 106"/>
                <a:gd name="T11" fmla="*/ 4 h 20"/>
                <a:gd name="T12" fmla="*/ 16 w 106"/>
                <a:gd name="T13" fmla="*/ 0 h 20"/>
                <a:gd name="T14" fmla="*/ 0 w 106"/>
                <a:gd name="T15" fmla="*/ 0 h 20"/>
                <a:gd name="T16" fmla="*/ 0 w 106"/>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20"/>
                <a:gd name="T29" fmla="*/ 106 w 106"/>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20">
                  <a:moveTo>
                    <a:pt x="106" y="20"/>
                  </a:moveTo>
                  <a:lnTo>
                    <a:pt x="94" y="16"/>
                  </a:lnTo>
                  <a:lnTo>
                    <a:pt x="78" y="12"/>
                  </a:lnTo>
                  <a:lnTo>
                    <a:pt x="61" y="8"/>
                  </a:lnTo>
                  <a:lnTo>
                    <a:pt x="45" y="4"/>
                  </a:lnTo>
                  <a:lnTo>
                    <a:pt x="32" y="4"/>
                  </a:lnTo>
                  <a:lnTo>
                    <a:pt x="16" y="0"/>
                  </a:lnTo>
                  <a:lnTo>
                    <a:pt x="0" y="0"/>
                  </a:lnTo>
                </a:path>
              </a:pathLst>
            </a:custGeom>
            <a:noFill/>
            <a:ln w="0">
              <a:solidFill>
                <a:srgbClr val="C96623"/>
              </a:solidFill>
              <a:round/>
              <a:headEnd/>
              <a:tailEnd/>
            </a:ln>
          </p:spPr>
          <p:txBody>
            <a:bodyPr/>
            <a:lstStyle/>
            <a:p>
              <a:endParaRPr lang="tr-TR"/>
            </a:p>
          </p:txBody>
        </p:sp>
        <p:sp>
          <p:nvSpPr>
            <p:cNvPr id="43103" name="Freeform 91"/>
            <p:cNvSpPr>
              <a:spLocks/>
            </p:cNvSpPr>
            <p:nvPr/>
          </p:nvSpPr>
          <p:spPr bwMode="auto">
            <a:xfrm>
              <a:off x="4846" y="345"/>
              <a:ext cx="107" cy="20"/>
            </a:xfrm>
            <a:custGeom>
              <a:avLst/>
              <a:gdLst>
                <a:gd name="T0" fmla="*/ 0 w 107"/>
                <a:gd name="T1" fmla="*/ 20 h 20"/>
                <a:gd name="T2" fmla="*/ 17 w 107"/>
                <a:gd name="T3" fmla="*/ 16 h 20"/>
                <a:gd name="T4" fmla="*/ 29 w 107"/>
                <a:gd name="T5" fmla="*/ 12 h 20"/>
                <a:gd name="T6" fmla="*/ 45 w 107"/>
                <a:gd name="T7" fmla="*/ 8 h 20"/>
                <a:gd name="T8" fmla="*/ 58 w 107"/>
                <a:gd name="T9" fmla="*/ 4 h 20"/>
                <a:gd name="T10" fmla="*/ 74 w 107"/>
                <a:gd name="T11" fmla="*/ 4 h 20"/>
                <a:gd name="T12" fmla="*/ 91 w 107"/>
                <a:gd name="T13" fmla="*/ 0 h 20"/>
                <a:gd name="T14" fmla="*/ 107 w 107"/>
                <a:gd name="T15" fmla="*/ 0 h 20"/>
                <a:gd name="T16" fmla="*/ 107 w 107"/>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20"/>
                <a:gd name="T29" fmla="*/ 107 w 107"/>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20">
                  <a:moveTo>
                    <a:pt x="0" y="20"/>
                  </a:moveTo>
                  <a:lnTo>
                    <a:pt x="17" y="16"/>
                  </a:lnTo>
                  <a:lnTo>
                    <a:pt x="29" y="12"/>
                  </a:lnTo>
                  <a:lnTo>
                    <a:pt x="45" y="8"/>
                  </a:lnTo>
                  <a:lnTo>
                    <a:pt x="58" y="4"/>
                  </a:lnTo>
                  <a:lnTo>
                    <a:pt x="74" y="4"/>
                  </a:lnTo>
                  <a:lnTo>
                    <a:pt x="91" y="0"/>
                  </a:lnTo>
                  <a:lnTo>
                    <a:pt x="107" y="0"/>
                  </a:lnTo>
                </a:path>
              </a:pathLst>
            </a:custGeom>
            <a:noFill/>
            <a:ln w="0">
              <a:solidFill>
                <a:srgbClr val="C96623"/>
              </a:solidFill>
              <a:round/>
              <a:headEnd/>
              <a:tailEnd/>
            </a:ln>
          </p:spPr>
          <p:txBody>
            <a:bodyPr/>
            <a:lstStyle/>
            <a:p>
              <a:endParaRPr lang="tr-TR"/>
            </a:p>
          </p:txBody>
        </p:sp>
        <p:sp>
          <p:nvSpPr>
            <p:cNvPr id="43104" name="Freeform 92"/>
            <p:cNvSpPr>
              <a:spLocks/>
            </p:cNvSpPr>
            <p:nvPr/>
          </p:nvSpPr>
          <p:spPr bwMode="auto">
            <a:xfrm>
              <a:off x="4465" y="529"/>
              <a:ext cx="82" cy="197"/>
            </a:xfrm>
            <a:custGeom>
              <a:avLst/>
              <a:gdLst>
                <a:gd name="T0" fmla="*/ 24 w 82"/>
                <a:gd name="T1" fmla="*/ 136 h 197"/>
                <a:gd name="T2" fmla="*/ 29 w 82"/>
                <a:gd name="T3" fmla="*/ 152 h 197"/>
                <a:gd name="T4" fmla="*/ 33 w 82"/>
                <a:gd name="T5" fmla="*/ 160 h 197"/>
                <a:gd name="T6" fmla="*/ 41 w 82"/>
                <a:gd name="T7" fmla="*/ 173 h 197"/>
                <a:gd name="T8" fmla="*/ 49 w 82"/>
                <a:gd name="T9" fmla="*/ 185 h 197"/>
                <a:gd name="T10" fmla="*/ 53 w 82"/>
                <a:gd name="T11" fmla="*/ 185 h 197"/>
                <a:gd name="T12" fmla="*/ 57 w 82"/>
                <a:gd name="T13" fmla="*/ 193 h 197"/>
                <a:gd name="T14" fmla="*/ 61 w 82"/>
                <a:gd name="T15" fmla="*/ 197 h 197"/>
                <a:gd name="T16" fmla="*/ 70 w 82"/>
                <a:gd name="T17" fmla="*/ 197 h 197"/>
                <a:gd name="T18" fmla="*/ 74 w 82"/>
                <a:gd name="T19" fmla="*/ 197 h 197"/>
                <a:gd name="T20" fmla="*/ 78 w 82"/>
                <a:gd name="T21" fmla="*/ 193 h 197"/>
                <a:gd name="T22" fmla="*/ 82 w 82"/>
                <a:gd name="T23" fmla="*/ 185 h 197"/>
                <a:gd name="T24" fmla="*/ 82 w 82"/>
                <a:gd name="T25" fmla="*/ 185 h 197"/>
                <a:gd name="T26" fmla="*/ 74 w 82"/>
                <a:gd name="T27" fmla="*/ 136 h 197"/>
                <a:gd name="T28" fmla="*/ 70 w 82"/>
                <a:gd name="T29" fmla="*/ 111 h 197"/>
                <a:gd name="T30" fmla="*/ 70 w 82"/>
                <a:gd name="T31" fmla="*/ 90 h 197"/>
                <a:gd name="T32" fmla="*/ 70 w 82"/>
                <a:gd name="T33" fmla="*/ 66 h 197"/>
                <a:gd name="T34" fmla="*/ 65 w 82"/>
                <a:gd name="T35" fmla="*/ 41 h 197"/>
                <a:gd name="T36" fmla="*/ 61 w 82"/>
                <a:gd name="T37" fmla="*/ 25 h 197"/>
                <a:gd name="T38" fmla="*/ 57 w 82"/>
                <a:gd name="T39" fmla="*/ 21 h 197"/>
                <a:gd name="T40" fmla="*/ 49 w 82"/>
                <a:gd name="T41" fmla="*/ 13 h 197"/>
                <a:gd name="T42" fmla="*/ 41 w 82"/>
                <a:gd name="T43" fmla="*/ 4 h 197"/>
                <a:gd name="T44" fmla="*/ 33 w 82"/>
                <a:gd name="T45" fmla="*/ 0 h 197"/>
                <a:gd name="T46" fmla="*/ 24 w 82"/>
                <a:gd name="T47" fmla="*/ 0 h 197"/>
                <a:gd name="T48" fmla="*/ 12 w 82"/>
                <a:gd name="T49" fmla="*/ 0 h 197"/>
                <a:gd name="T50" fmla="*/ 4 w 82"/>
                <a:gd name="T51" fmla="*/ 0 h 197"/>
                <a:gd name="T52" fmla="*/ 4 w 82"/>
                <a:gd name="T53" fmla="*/ 13 h 197"/>
                <a:gd name="T54" fmla="*/ 0 w 82"/>
                <a:gd name="T55" fmla="*/ 37 h 197"/>
                <a:gd name="T56" fmla="*/ 4 w 82"/>
                <a:gd name="T57" fmla="*/ 58 h 197"/>
                <a:gd name="T58" fmla="*/ 4 w 82"/>
                <a:gd name="T59" fmla="*/ 82 h 197"/>
                <a:gd name="T60" fmla="*/ 12 w 82"/>
                <a:gd name="T61" fmla="*/ 103 h 197"/>
                <a:gd name="T62" fmla="*/ 20 w 82"/>
                <a:gd name="T63" fmla="*/ 123 h 1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97"/>
                <a:gd name="T98" fmla="*/ 82 w 82"/>
                <a:gd name="T99" fmla="*/ 197 h 1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97">
                  <a:moveTo>
                    <a:pt x="24" y="127"/>
                  </a:moveTo>
                  <a:lnTo>
                    <a:pt x="24" y="136"/>
                  </a:lnTo>
                  <a:lnTo>
                    <a:pt x="24" y="144"/>
                  </a:lnTo>
                  <a:lnTo>
                    <a:pt x="29" y="152"/>
                  </a:lnTo>
                  <a:lnTo>
                    <a:pt x="29" y="156"/>
                  </a:lnTo>
                  <a:lnTo>
                    <a:pt x="33" y="160"/>
                  </a:lnTo>
                  <a:lnTo>
                    <a:pt x="37" y="168"/>
                  </a:lnTo>
                  <a:lnTo>
                    <a:pt x="41" y="173"/>
                  </a:lnTo>
                  <a:lnTo>
                    <a:pt x="45" y="181"/>
                  </a:lnTo>
                  <a:lnTo>
                    <a:pt x="49" y="185"/>
                  </a:lnTo>
                  <a:lnTo>
                    <a:pt x="53" y="185"/>
                  </a:lnTo>
                  <a:lnTo>
                    <a:pt x="53" y="189"/>
                  </a:lnTo>
                  <a:lnTo>
                    <a:pt x="57" y="193"/>
                  </a:lnTo>
                  <a:lnTo>
                    <a:pt x="61" y="197"/>
                  </a:lnTo>
                  <a:lnTo>
                    <a:pt x="65" y="197"/>
                  </a:lnTo>
                  <a:lnTo>
                    <a:pt x="70" y="197"/>
                  </a:lnTo>
                  <a:lnTo>
                    <a:pt x="74" y="197"/>
                  </a:lnTo>
                  <a:lnTo>
                    <a:pt x="78" y="193"/>
                  </a:lnTo>
                  <a:lnTo>
                    <a:pt x="82" y="189"/>
                  </a:lnTo>
                  <a:lnTo>
                    <a:pt x="82" y="185"/>
                  </a:lnTo>
                  <a:lnTo>
                    <a:pt x="78" y="160"/>
                  </a:lnTo>
                  <a:lnTo>
                    <a:pt x="74" y="136"/>
                  </a:lnTo>
                  <a:lnTo>
                    <a:pt x="70" y="111"/>
                  </a:lnTo>
                  <a:lnTo>
                    <a:pt x="70" y="103"/>
                  </a:lnTo>
                  <a:lnTo>
                    <a:pt x="70" y="90"/>
                  </a:lnTo>
                  <a:lnTo>
                    <a:pt x="70" y="78"/>
                  </a:lnTo>
                  <a:lnTo>
                    <a:pt x="70" y="66"/>
                  </a:lnTo>
                  <a:lnTo>
                    <a:pt x="65" y="54"/>
                  </a:lnTo>
                  <a:lnTo>
                    <a:pt x="65" y="41"/>
                  </a:lnTo>
                  <a:lnTo>
                    <a:pt x="61" y="33"/>
                  </a:lnTo>
                  <a:lnTo>
                    <a:pt x="61" y="25"/>
                  </a:lnTo>
                  <a:lnTo>
                    <a:pt x="57" y="21"/>
                  </a:lnTo>
                  <a:lnTo>
                    <a:pt x="53" y="17"/>
                  </a:lnTo>
                  <a:lnTo>
                    <a:pt x="49" y="13"/>
                  </a:lnTo>
                  <a:lnTo>
                    <a:pt x="49" y="8"/>
                  </a:lnTo>
                  <a:lnTo>
                    <a:pt x="41" y="4"/>
                  </a:lnTo>
                  <a:lnTo>
                    <a:pt x="37" y="0"/>
                  </a:lnTo>
                  <a:lnTo>
                    <a:pt x="33" y="0"/>
                  </a:lnTo>
                  <a:lnTo>
                    <a:pt x="29" y="0"/>
                  </a:lnTo>
                  <a:lnTo>
                    <a:pt x="24" y="0"/>
                  </a:lnTo>
                  <a:lnTo>
                    <a:pt x="16" y="0"/>
                  </a:lnTo>
                  <a:lnTo>
                    <a:pt x="12" y="0"/>
                  </a:lnTo>
                  <a:lnTo>
                    <a:pt x="8" y="0"/>
                  </a:lnTo>
                  <a:lnTo>
                    <a:pt x="4" y="0"/>
                  </a:lnTo>
                  <a:lnTo>
                    <a:pt x="4" y="13"/>
                  </a:lnTo>
                  <a:lnTo>
                    <a:pt x="0" y="25"/>
                  </a:lnTo>
                  <a:lnTo>
                    <a:pt x="0" y="37"/>
                  </a:lnTo>
                  <a:lnTo>
                    <a:pt x="0" y="45"/>
                  </a:lnTo>
                  <a:lnTo>
                    <a:pt x="4" y="58"/>
                  </a:lnTo>
                  <a:lnTo>
                    <a:pt x="4" y="70"/>
                  </a:lnTo>
                  <a:lnTo>
                    <a:pt x="4" y="82"/>
                  </a:lnTo>
                  <a:lnTo>
                    <a:pt x="8" y="90"/>
                  </a:lnTo>
                  <a:lnTo>
                    <a:pt x="12" y="103"/>
                  </a:lnTo>
                  <a:lnTo>
                    <a:pt x="16" y="115"/>
                  </a:lnTo>
                  <a:lnTo>
                    <a:pt x="20" y="123"/>
                  </a:lnTo>
                  <a:lnTo>
                    <a:pt x="24" y="127"/>
                  </a:lnTo>
                  <a:close/>
                </a:path>
              </a:pathLst>
            </a:custGeom>
            <a:solidFill>
              <a:srgbClr val="FFB58F"/>
            </a:solidFill>
            <a:ln w="9525">
              <a:noFill/>
              <a:round/>
              <a:headEnd/>
              <a:tailEnd/>
            </a:ln>
          </p:spPr>
          <p:txBody>
            <a:bodyPr/>
            <a:lstStyle/>
            <a:p>
              <a:endParaRPr lang="tr-TR"/>
            </a:p>
          </p:txBody>
        </p:sp>
        <p:sp>
          <p:nvSpPr>
            <p:cNvPr id="43105" name="Freeform 93"/>
            <p:cNvSpPr>
              <a:spLocks/>
            </p:cNvSpPr>
            <p:nvPr/>
          </p:nvSpPr>
          <p:spPr bwMode="auto">
            <a:xfrm>
              <a:off x="4465" y="529"/>
              <a:ext cx="82" cy="197"/>
            </a:xfrm>
            <a:custGeom>
              <a:avLst/>
              <a:gdLst>
                <a:gd name="T0" fmla="*/ 24 w 82"/>
                <a:gd name="T1" fmla="*/ 136 h 197"/>
                <a:gd name="T2" fmla="*/ 29 w 82"/>
                <a:gd name="T3" fmla="*/ 152 h 197"/>
                <a:gd name="T4" fmla="*/ 33 w 82"/>
                <a:gd name="T5" fmla="*/ 160 h 197"/>
                <a:gd name="T6" fmla="*/ 41 w 82"/>
                <a:gd name="T7" fmla="*/ 173 h 197"/>
                <a:gd name="T8" fmla="*/ 49 w 82"/>
                <a:gd name="T9" fmla="*/ 185 h 197"/>
                <a:gd name="T10" fmla="*/ 53 w 82"/>
                <a:gd name="T11" fmla="*/ 185 h 197"/>
                <a:gd name="T12" fmla="*/ 57 w 82"/>
                <a:gd name="T13" fmla="*/ 193 h 197"/>
                <a:gd name="T14" fmla="*/ 61 w 82"/>
                <a:gd name="T15" fmla="*/ 197 h 197"/>
                <a:gd name="T16" fmla="*/ 70 w 82"/>
                <a:gd name="T17" fmla="*/ 197 h 197"/>
                <a:gd name="T18" fmla="*/ 74 w 82"/>
                <a:gd name="T19" fmla="*/ 197 h 197"/>
                <a:gd name="T20" fmla="*/ 78 w 82"/>
                <a:gd name="T21" fmla="*/ 193 h 197"/>
                <a:gd name="T22" fmla="*/ 82 w 82"/>
                <a:gd name="T23" fmla="*/ 185 h 197"/>
                <a:gd name="T24" fmla="*/ 82 w 82"/>
                <a:gd name="T25" fmla="*/ 185 h 197"/>
                <a:gd name="T26" fmla="*/ 74 w 82"/>
                <a:gd name="T27" fmla="*/ 136 h 197"/>
                <a:gd name="T28" fmla="*/ 70 w 82"/>
                <a:gd name="T29" fmla="*/ 111 h 197"/>
                <a:gd name="T30" fmla="*/ 70 w 82"/>
                <a:gd name="T31" fmla="*/ 90 h 197"/>
                <a:gd name="T32" fmla="*/ 70 w 82"/>
                <a:gd name="T33" fmla="*/ 66 h 197"/>
                <a:gd name="T34" fmla="*/ 65 w 82"/>
                <a:gd name="T35" fmla="*/ 41 h 197"/>
                <a:gd name="T36" fmla="*/ 61 w 82"/>
                <a:gd name="T37" fmla="*/ 25 h 197"/>
                <a:gd name="T38" fmla="*/ 57 w 82"/>
                <a:gd name="T39" fmla="*/ 21 h 197"/>
                <a:gd name="T40" fmla="*/ 49 w 82"/>
                <a:gd name="T41" fmla="*/ 13 h 197"/>
                <a:gd name="T42" fmla="*/ 41 w 82"/>
                <a:gd name="T43" fmla="*/ 4 h 197"/>
                <a:gd name="T44" fmla="*/ 33 w 82"/>
                <a:gd name="T45" fmla="*/ 0 h 197"/>
                <a:gd name="T46" fmla="*/ 24 w 82"/>
                <a:gd name="T47" fmla="*/ 0 h 197"/>
                <a:gd name="T48" fmla="*/ 12 w 82"/>
                <a:gd name="T49" fmla="*/ 0 h 197"/>
                <a:gd name="T50" fmla="*/ 4 w 82"/>
                <a:gd name="T51" fmla="*/ 0 h 197"/>
                <a:gd name="T52" fmla="*/ 4 w 82"/>
                <a:gd name="T53" fmla="*/ 13 h 197"/>
                <a:gd name="T54" fmla="*/ 0 w 82"/>
                <a:gd name="T55" fmla="*/ 37 h 197"/>
                <a:gd name="T56" fmla="*/ 4 w 82"/>
                <a:gd name="T57" fmla="*/ 58 h 197"/>
                <a:gd name="T58" fmla="*/ 4 w 82"/>
                <a:gd name="T59" fmla="*/ 82 h 197"/>
                <a:gd name="T60" fmla="*/ 12 w 82"/>
                <a:gd name="T61" fmla="*/ 103 h 197"/>
                <a:gd name="T62" fmla="*/ 20 w 82"/>
                <a:gd name="T63" fmla="*/ 123 h 1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97"/>
                <a:gd name="T98" fmla="*/ 82 w 82"/>
                <a:gd name="T99" fmla="*/ 197 h 1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97">
                  <a:moveTo>
                    <a:pt x="24" y="127"/>
                  </a:moveTo>
                  <a:lnTo>
                    <a:pt x="24" y="136"/>
                  </a:lnTo>
                  <a:lnTo>
                    <a:pt x="24" y="144"/>
                  </a:lnTo>
                  <a:lnTo>
                    <a:pt x="29" y="152"/>
                  </a:lnTo>
                  <a:lnTo>
                    <a:pt x="29" y="156"/>
                  </a:lnTo>
                  <a:lnTo>
                    <a:pt x="33" y="160"/>
                  </a:lnTo>
                  <a:lnTo>
                    <a:pt x="37" y="168"/>
                  </a:lnTo>
                  <a:lnTo>
                    <a:pt x="41" y="173"/>
                  </a:lnTo>
                  <a:lnTo>
                    <a:pt x="45" y="181"/>
                  </a:lnTo>
                  <a:lnTo>
                    <a:pt x="49" y="185"/>
                  </a:lnTo>
                  <a:lnTo>
                    <a:pt x="53" y="185"/>
                  </a:lnTo>
                  <a:lnTo>
                    <a:pt x="53" y="189"/>
                  </a:lnTo>
                  <a:lnTo>
                    <a:pt x="57" y="193"/>
                  </a:lnTo>
                  <a:lnTo>
                    <a:pt x="61" y="197"/>
                  </a:lnTo>
                  <a:lnTo>
                    <a:pt x="65" y="197"/>
                  </a:lnTo>
                  <a:lnTo>
                    <a:pt x="70" y="197"/>
                  </a:lnTo>
                  <a:lnTo>
                    <a:pt x="74" y="197"/>
                  </a:lnTo>
                  <a:lnTo>
                    <a:pt x="78" y="193"/>
                  </a:lnTo>
                  <a:lnTo>
                    <a:pt x="82" y="189"/>
                  </a:lnTo>
                  <a:lnTo>
                    <a:pt x="82" y="185"/>
                  </a:lnTo>
                  <a:lnTo>
                    <a:pt x="78" y="160"/>
                  </a:lnTo>
                  <a:lnTo>
                    <a:pt x="74" y="136"/>
                  </a:lnTo>
                  <a:lnTo>
                    <a:pt x="70" y="111"/>
                  </a:lnTo>
                  <a:lnTo>
                    <a:pt x="70" y="103"/>
                  </a:lnTo>
                  <a:lnTo>
                    <a:pt x="70" y="90"/>
                  </a:lnTo>
                  <a:lnTo>
                    <a:pt x="70" y="78"/>
                  </a:lnTo>
                  <a:lnTo>
                    <a:pt x="70" y="66"/>
                  </a:lnTo>
                  <a:lnTo>
                    <a:pt x="65" y="54"/>
                  </a:lnTo>
                  <a:lnTo>
                    <a:pt x="65" y="41"/>
                  </a:lnTo>
                  <a:lnTo>
                    <a:pt x="61" y="33"/>
                  </a:lnTo>
                  <a:lnTo>
                    <a:pt x="61" y="25"/>
                  </a:lnTo>
                  <a:lnTo>
                    <a:pt x="57" y="21"/>
                  </a:lnTo>
                  <a:lnTo>
                    <a:pt x="53" y="17"/>
                  </a:lnTo>
                  <a:lnTo>
                    <a:pt x="49" y="13"/>
                  </a:lnTo>
                  <a:lnTo>
                    <a:pt x="49" y="8"/>
                  </a:lnTo>
                  <a:lnTo>
                    <a:pt x="41" y="4"/>
                  </a:lnTo>
                  <a:lnTo>
                    <a:pt x="37" y="0"/>
                  </a:lnTo>
                  <a:lnTo>
                    <a:pt x="33" y="0"/>
                  </a:lnTo>
                  <a:lnTo>
                    <a:pt x="29" y="0"/>
                  </a:lnTo>
                  <a:lnTo>
                    <a:pt x="24" y="0"/>
                  </a:lnTo>
                  <a:lnTo>
                    <a:pt x="16" y="0"/>
                  </a:lnTo>
                  <a:lnTo>
                    <a:pt x="12" y="0"/>
                  </a:lnTo>
                  <a:lnTo>
                    <a:pt x="8" y="0"/>
                  </a:lnTo>
                  <a:lnTo>
                    <a:pt x="4" y="0"/>
                  </a:lnTo>
                  <a:lnTo>
                    <a:pt x="4" y="13"/>
                  </a:lnTo>
                  <a:lnTo>
                    <a:pt x="0" y="25"/>
                  </a:lnTo>
                  <a:lnTo>
                    <a:pt x="0" y="37"/>
                  </a:lnTo>
                  <a:lnTo>
                    <a:pt x="0" y="45"/>
                  </a:lnTo>
                  <a:lnTo>
                    <a:pt x="4" y="58"/>
                  </a:lnTo>
                  <a:lnTo>
                    <a:pt x="4" y="70"/>
                  </a:lnTo>
                  <a:lnTo>
                    <a:pt x="4" y="82"/>
                  </a:lnTo>
                  <a:lnTo>
                    <a:pt x="8" y="90"/>
                  </a:lnTo>
                  <a:lnTo>
                    <a:pt x="12" y="103"/>
                  </a:lnTo>
                  <a:lnTo>
                    <a:pt x="16" y="115"/>
                  </a:lnTo>
                  <a:lnTo>
                    <a:pt x="20" y="123"/>
                  </a:lnTo>
                  <a:lnTo>
                    <a:pt x="24" y="127"/>
                  </a:lnTo>
                </a:path>
              </a:pathLst>
            </a:custGeom>
            <a:noFill/>
            <a:ln w="0">
              <a:solidFill>
                <a:srgbClr val="FFB58F"/>
              </a:solidFill>
              <a:round/>
              <a:headEnd/>
              <a:tailEnd/>
            </a:ln>
          </p:spPr>
          <p:txBody>
            <a:bodyPr/>
            <a:lstStyle/>
            <a:p>
              <a:endParaRPr lang="tr-TR"/>
            </a:p>
          </p:txBody>
        </p:sp>
        <p:sp>
          <p:nvSpPr>
            <p:cNvPr id="43106" name="Freeform 94"/>
            <p:cNvSpPr>
              <a:spLocks/>
            </p:cNvSpPr>
            <p:nvPr/>
          </p:nvSpPr>
          <p:spPr bwMode="auto">
            <a:xfrm>
              <a:off x="4473" y="537"/>
              <a:ext cx="45" cy="99"/>
            </a:xfrm>
            <a:custGeom>
              <a:avLst/>
              <a:gdLst>
                <a:gd name="T0" fmla="*/ 41 w 45"/>
                <a:gd name="T1" fmla="*/ 74 h 99"/>
                <a:gd name="T2" fmla="*/ 41 w 45"/>
                <a:gd name="T3" fmla="*/ 78 h 99"/>
                <a:gd name="T4" fmla="*/ 33 w 45"/>
                <a:gd name="T5" fmla="*/ 82 h 99"/>
                <a:gd name="T6" fmla="*/ 33 w 45"/>
                <a:gd name="T7" fmla="*/ 87 h 99"/>
                <a:gd name="T8" fmla="*/ 33 w 45"/>
                <a:gd name="T9" fmla="*/ 91 h 99"/>
                <a:gd name="T10" fmla="*/ 29 w 45"/>
                <a:gd name="T11" fmla="*/ 95 h 99"/>
                <a:gd name="T12" fmla="*/ 29 w 45"/>
                <a:gd name="T13" fmla="*/ 99 h 99"/>
                <a:gd name="T14" fmla="*/ 29 w 45"/>
                <a:gd name="T15" fmla="*/ 99 h 99"/>
                <a:gd name="T16" fmla="*/ 29 w 45"/>
                <a:gd name="T17" fmla="*/ 99 h 99"/>
                <a:gd name="T18" fmla="*/ 25 w 45"/>
                <a:gd name="T19" fmla="*/ 99 h 99"/>
                <a:gd name="T20" fmla="*/ 21 w 45"/>
                <a:gd name="T21" fmla="*/ 91 h 99"/>
                <a:gd name="T22" fmla="*/ 16 w 45"/>
                <a:gd name="T23" fmla="*/ 87 h 99"/>
                <a:gd name="T24" fmla="*/ 12 w 45"/>
                <a:gd name="T25" fmla="*/ 78 h 99"/>
                <a:gd name="T26" fmla="*/ 8 w 45"/>
                <a:gd name="T27" fmla="*/ 70 h 99"/>
                <a:gd name="T28" fmla="*/ 4 w 45"/>
                <a:gd name="T29" fmla="*/ 66 h 99"/>
                <a:gd name="T30" fmla="*/ 0 w 45"/>
                <a:gd name="T31" fmla="*/ 58 h 99"/>
                <a:gd name="T32" fmla="*/ 0 w 45"/>
                <a:gd name="T33" fmla="*/ 50 h 99"/>
                <a:gd name="T34" fmla="*/ 0 w 45"/>
                <a:gd name="T35" fmla="*/ 41 h 99"/>
                <a:gd name="T36" fmla="*/ 0 w 45"/>
                <a:gd name="T37" fmla="*/ 33 h 99"/>
                <a:gd name="T38" fmla="*/ 0 w 45"/>
                <a:gd name="T39" fmla="*/ 29 h 99"/>
                <a:gd name="T40" fmla="*/ 0 w 45"/>
                <a:gd name="T41" fmla="*/ 21 h 99"/>
                <a:gd name="T42" fmla="*/ 0 w 45"/>
                <a:gd name="T43" fmla="*/ 13 h 99"/>
                <a:gd name="T44" fmla="*/ 0 w 45"/>
                <a:gd name="T45" fmla="*/ 13 h 99"/>
                <a:gd name="T46" fmla="*/ 0 w 45"/>
                <a:gd name="T47" fmla="*/ 13 h 99"/>
                <a:gd name="T48" fmla="*/ 0 w 45"/>
                <a:gd name="T49" fmla="*/ 9 h 99"/>
                <a:gd name="T50" fmla="*/ 4 w 45"/>
                <a:gd name="T51" fmla="*/ 5 h 99"/>
                <a:gd name="T52" fmla="*/ 4 w 45"/>
                <a:gd name="T53" fmla="*/ 5 h 99"/>
                <a:gd name="T54" fmla="*/ 8 w 45"/>
                <a:gd name="T55" fmla="*/ 0 h 99"/>
                <a:gd name="T56" fmla="*/ 8 w 45"/>
                <a:gd name="T57" fmla="*/ 0 h 99"/>
                <a:gd name="T58" fmla="*/ 12 w 45"/>
                <a:gd name="T59" fmla="*/ 0 h 99"/>
                <a:gd name="T60" fmla="*/ 16 w 45"/>
                <a:gd name="T61" fmla="*/ 0 h 99"/>
                <a:gd name="T62" fmla="*/ 16 w 45"/>
                <a:gd name="T63" fmla="*/ 0 h 99"/>
                <a:gd name="T64" fmla="*/ 21 w 45"/>
                <a:gd name="T65" fmla="*/ 0 h 99"/>
                <a:gd name="T66" fmla="*/ 21 w 45"/>
                <a:gd name="T67" fmla="*/ 5 h 99"/>
                <a:gd name="T68" fmla="*/ 21 w 45"/>
                <a:gd name="T69" fmla="*/ 5 h 99"/>
                <a:gd name="T70" fmla="*/ 25 w 45"/>
                <a:gd name="T71" fmla="*/ 5 h 99"/>
                <a:gd name="T72" fmla="*/ 29 w 45"/>
                <a:gd name="T73" fmla="*/ 9 h 99"/>
                <a:gd name="T74" fmla="*/ 33 w 45"/>
                <a:gd name="T75" fmla="*/ 17 h 99"/>
                <a:gd name="T76" fmla="*/ 37 w 45"/>
                <a:gd name="T77" fmla="*/ 21 h 99"/>
                <a:gd name="T78" fmla="*/ 41 w 45"/>
                <a:gd name="T79" fmla="*/ 25 h 99"/>
                <a:gd name="T80" fmla="*/ 41 w 45"/>
                <a:gd name="T81" fmla="*/ 25 h 99"/>
                <a:gd name="T82" fmla="*/ 41 w 45"/>
                <a:gd name="T83" fmla="*/ 25 h 99"/>
                <a:gd name="T84" fmla="*/ 41 w 45"/>
                <a:gd name="T85" fmla="*/ 29 h 99"/>
                <a:gd name="T86" fmla="*/ 41 w 45"/>
                <a:gd name="T87" fmla="*/ 33 h 99"/>
                <a:gd name="T88" fmla="*/ 45 w 45"/>
                <a:gd name="T89" fmla="*/ 41 h 99"/>
                <a:gd name="T90" fmla="*/ 45 w 45"/>
                <a:gd name="T91" fmla="*/ 46 h 99"/>
                <a:gd name="T92" fmla="*/ 45 w 45"/>
                <a:gd name="T93" fmla="*/ 50 h 99"/>
                <a:gd name="T94" fmla="*/ 45 w 45"/>
                <a:gd name="T95" fmla="*/ 54 h 99"/>
                <a:gd name="T96" fmla="*/ 45 w 45"/>
                <a:gd name="T97" fmla="*/ 62 h 99"/>
                <a:gd name="T98" fmla="*/ 41 w 45"/>
                <a:gd name="T99" fmla="*/ 66 h 99"/>
                <a:gd name="T100" fmla="*/ 41 w 45"/>
                <a:gd name="T101" fmla="*/ 74 h 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
                <a:gd name="T154" fmla="*/ 0 h 99"/>
                <a:gd name="T155" fmla="*/ 45 w 45"/>
                <a:gd name="T156" fmla="*/ 99 h 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 h="99">
                  <a:moveTo>
                    <a:pt x="41" y="74"/>
                  </a:moveTo>
                  <a:lnTo>
                    <a:pt x="41" y="78"/>
                  </a:lnTo>
                  <a:lnTo>
                    <a:pt x="33" y="82"/>
                  </a:lnTo>
                  <a:lnTo>
                    <a:pt x="33" y="87"/>
                  </a:lnTo>
                  <a:lnTo>
                    <a:pt x="33" y="91"/>
                  </a:lnTo>
                  <a:lnTo>
                    <a:pt x="29" y="95"/>
                  </a:lnTo>
                  <a:lnTo>
                    <a:pt x="29" y="99"/>
                  </a:lnTo>
                  <a:lnTo>
                    <a:pt x="25" y="99"/>
                  </a:lnTo>
                  <a:lnTo>
                    <a:pt x="21" y="91"/>
                  </a:lnTo>
                  <a:lnTo>
                    <a:pt x="16" y="87"/>
                  </a:lnTo>
                  <a:lnTo>
                    <a:pt x="12" y="78"/>
                  </a:lnTo>
                  <a:lnTo>
                    <a:pt x="8" y="70"/>
                  </a:lnTo>
                  <a:lnTo>
                    <a:pt x="4" y="66"/>
                  </a:lnTo>
                  <a:lnTo>
                    <a:pt x="0" y="58"/>
                  </a:lnTo>
                  <a:lnTo>
                    <a:pt x="0" y="50"/>
                  </a:lnTo>
                  <a:lnTo>
                    <a:pt x="0" y="41"/>
                  </a:lnTo>
                  <a:lnTo>
                    <a:pt x="0" y="33"/>
                  </a:lnTo>
                  <a:lnTo>
                    <a:pt x="0" y="29"/>
                  </a:lnTo>
                  <a:lnTo>
                    <a:pt x="0" y="21"/>
                  </a:lnTo>
                  <a:lnTo>
                    <a:pt x="0" y="13"/>
                  </a:lnTo>
                  <a:lnTo>
                    <a:pt x="0" y="9"/>
                  </a:lnTo>
                  <a:lnTo>
                    <a:pt x="4" y="5"/>
                  </a:lnTo>
                  <a:lnTo>
                    <a:pt x="8" y="0"/>
                  </a:lnTo>
                  <a:lnTo>
                    <a:pt x="12" y="0"/>
                  </a:lnTo>
                  <a:lnTo>
                    <a:pt x="16" y="0"/>
                  </a:lnTo>
                  <a:lnTo>
                    <a:pt x="21" y="0"/>
                  </a:lnTo>
                  <a:lnTo>
                    <a:pt x="21" y="5"/>
                  </a:lnTo>
                  <a:lnTo>
                    <a:pt x="25" y="5"/>
                  </a:lnTo>
                  <a:lnTo>
                    <a:pt x="29" y="9"/>
                  </a:lnTo>
                  <a:lnTo>
                    <a:pt x="33" y="17"/>
                  </a:lnTo>
                  <a:lnTo>
                    <a:pt x="37" y="21"/>
                  </a:lnTo>
                  <a:lnTo>
                    <a:pt x="41" y="25"/>
                  </a:lnTo>
                  <a:lnTo>
                    <a:pt x="41" y="29"/>
                  </a:lnTo>
                  <a:lnTo>
                    <a:pt x="41" y="33"/>
                  </a:lnTo>
                  <a:lnTo>
                    <a:pt x="45" y="41"/>
                  </a:lnTo>
                  <a:lnTo>
                    <a:pt x="45" y="46"/>
                  </a:lnTo>
                  <a:lnTo>
                    <a:pt x="45" y="50"/>
                  </a:lnTo>
                  <a:lnTo>
                    <a:pt x="45" y="54"/>
                  </a:lnTo>
                  <a:lnTo>
                    <a:pt x="45" y="62"/>
                  </a:lnTo>
                  <a:lnTo>
                    <a:pt x="41" y="66"/>
                  </a:lnTo>
                  <a:lnTo>
                    <a:pt x="41" y="74"/>
                  </a:lnTo>
                  <a:close/>
                </a:path>
              </a:pathLst>
            </a:custGeom>
            <a:solidFill>
              <a:srgbClr val="FF9975"/>
            </a:solidFill>
            <a:ln w="9525">
              <a:noFill/>
              <a:round/>
              <a:headEnd/>
              <a:tailEnd/>
            </a:ln>
          </p:spPr>
          <p:txBody>
            <a:bodyPr/>
            <a:lstStyle/>
            <a:p>
              <a:endParaRPr lang="tr-TR"/>
            </a:p>
          </p:txBody>
        </p:sp>
        <p:sp>
          <p:nvSpPr>
            <p:cNvPr id="43107" name="Freeform 95"/>
            <p:cNvSpPr>
              <a:spLocks/>
            </p:cNvSpPr>
            <p:nvPr/>
          </p:nvSpPr>
          <p:spPr bwMode="auto">
            <a:xfrm>
              <a:off x="4473" y="537"/>
              <a:ext cx="45" cy="99"/>
            </a:xfrm>
            <a:custGeom>
              <a:avLst/>
              <a:gdLst>
                <a:gd name="T0" fmla="*/ 41 w 45"/>
                <a:gd name="T1" fmla="*/ 74 h 99"/>
                <a:gd name="T2" fmla="*/ 41 w 45"/>
                <a:gd name="T3" fmla="*/ 78 h 99"/>
                <a:gd name="T4" fmla="*/ 33 w 45"/>
                <a:gd name="T5" fmla="*/ 82 h 99"/>
                <a:gd name="T6" fmla="*/ 33 w 45"/>
                <a:gd name="T7" fmla="*/ 87 h 99"/>
                <a:gd name="T8" fmla="*/ 33 w 45"/>
                <a:gd name="T9" fmla="*/ 91 h 99"/>
                <a:gd name="T10" fmla="*/ 29 w 45"/>
                <a:gd name="T11" fmla="*/ 95 h 99"/>
                <a:gd name="T12" fmla="*/ 29 w 45"/>
                <a:gd name="T13" fmla="*/ 99 h 99"/>
                <a:gd name="T14" fmla="*/ 29 w 45"/>
                <a:gd name="T15" fmla="*/ 99 h 99"/>
                <a:gd name="T16" fmla="*/ 29 w 45"/>
                <a:gd name="T17" fmla="*/ 99 h 99"/>
                <a:gd name="T18" fmla="*/ 25 w 45"/>
                <a:gd name="T19" fmla="*/ 99 h 99"/>
                <a:gd name="T20" fmla="*/ 21 w 45"/>
                <a:gd name="T21" fmla="*/ 91 h 99"/>
                <a:gd name="T22" fmla="*/ 16 w 45"/>
                <a:gd name="T23" fmla="*/ 87 h 99"/>
                <a:gd name="T24" fmla="*/ 12 w 45"/>
                <a:gd name="T25" fmla="*/ 78 h 99"/>
                <a:gd name="T26" fmla="*/ 8 w 45"/>
                <a:gd name="T27" fmla="*/ 70 h 99"/>
                <a:gd name="T28" fmla="*/ 4 w 45"/>
                <a:gd name="T29" fmla="*/ 66 h 99"/>
                <a:gd name="T30" fmla="*/ 0 w 45"/>
                <a:gd name="T31" fmla="*/ 58 h 99"/>
                <a:gd name="T32" fmla="*/ 0 w 45"/>
                <a:gd name="T33" fmla="*/ 50 h 99"/>
                <a:gd name="T34" fmla="*/ 0 w 45"/>
                <a:gd name="T35" fmla="*/ 41 h 99"/>
                <a:gd name="T36" fmla="*/ 0 w 45"/>
                <a:gd name="T37" fmla="*/ 33 h 99"/>
                <a:gd name="T38" fmla="*/ 0 w 45"/>
                <a:gd name="T39" fmla="*/ 29 h 99"/>
                <a:gd name="T40" fmla="*/ 0 w 45"/>
                <a:gd name="T41" fmla="*/ 21 h 99"/>
                <a:gd name="T42" fmla="*/ 0 w 45"/>
                <a:gd name="T43" fmla="*/ 13 h 99"/>
                <a:gd name="T44" fmla="*/ 0 w 45"/>
                <a:gd name="T45" fmla="*/ 13 h 99"/>
                <a:gd name="T46" fmla="*/ 0 w 45"/>
                <a:gd name="T47" fmla="*/ 13 h 99"/>
                <a:gd name="T48" fmla="*/ 0 w 45"/>
                <a:gd name="T49" fmla="*/ 9 h 99"/>
                <a:gd name="T50" fmla="*/ 4 w 45"/>
                <a:gd name="T51" fmla="*/ 5 h 99"/>
                <a:gd name="T52" fmla="*/ 4 w 45"/>
                <a:gd name="T53" fmla="*/ 5 h 99"/>
                <a:gd name="T54" fmla="*/ 8 w 45"/>
                <a:gd name="T55" fmla="*/ 0 h 99"/>
                <a:gd name="T56" fmla="*/ 8 w 45"/>
                <a:gd name="T57" fmla="*/ 0 h 99"/>
                <a:gd name="T58" fmla="*/ 12 w 45"/>
                <a:gd name="T59" fmla="*/ 0 h 99"/>
                <a:gd name="T60" fmla="*/ 16 w 45"/>
                <a:gd name="T61" fmla="*/ 0 h 99"/>
                <a:gd name="T62" fmla="*/ 16 w 45"/>
                <a:gd name="T63" fmla="*/ 0 h 99"/>
                <a:gd name="T64" fmla="*/ 21 w 45"/>
                <a:gd name="T65" fmla="*/ 0 h 99"/>
                <a:gd name="T66" fmla="*/ 21 w 45"/>
                <a:gd name="T67" fmla="*/ 5 h 99"/>
                <a:gd name="T68" fmla="*/ 21 w 45"/>
                <a:gd name="T69" fmla="*/ 5 h 99"/>
                <a:gd name="T70" fmla="*/ 25 w 45"/>
                <a:gd name="T71" fmla="*/ 5 h 99"/>
                <a:gd name="T72" fmla="*/ 29 w 45"/>
                <a:gd name="T73" fmla="*/ 9 h 99"/>
                <a:gd name="T74" fmla="*/ 33 w 45"/>
                <a:gd name="T75" fmla="*/ 17 h 99"/>
                <a:gd name="T76" fmla="*/ 37 w 45"/>
                <a:gd name="T77" fmla="*/ 21 h 99"/>
                <a:gd name="T78" fmla="*/ 41 w 45"/>
                <a:gd name="T79" fmla="*/ 25 h 99"/>
                <a:gd name="T80" fmla="*/ 41 w 45"/>
                <a:gd name="T81" fmla="*/ 25 h 99"/>
                <a:gd name="T82" fmla="*/ 41 w 45"/>
                <a:gd name="T83" fmla="*/ 25 h 99"/>
                <a:gd name="T84" fmla="*/ 41 w 45"/>
                <a:gd name="T85" fmla="*/ 29 h 99"/>
                <a:gd name="T86" fmla="*/ 41 w 45"/>
                <a:gd name="T87" fmla="*/ 33 h 99"/>
                <a:gd name="T88" fmla="*/ 45 w 45"/>
                <a:gd name="T89" fmla="*/ 41 h 99"/>
                <a:gd name="T90" fmla="*/ 45 w 45"/>
                <a:gd name="T91" fmla="*/ 46 h 99"/>
                <a:gd name="T92" fmla="*/ 45 w 45"/>
                <a:gd name="T93" fmla="*/ 50 h 99"/>
                <a:gd name="T94" fmla="*/ 45 w 45"/>
                <a:gd name="T95" fmla="*/ 54 h 99"/>
                <a:gd name="T96" fmla="*/ 45 w 45"/>
                <a:gd name="T97" fmla="*/ 62 h 99"/>
                <a:gd name="T98" fmla="*/ 41 w 45"/>
                <a:gd name="T99" fmla="*/ 66 h 99"/>
                <a:gd name="T100" fmla="*/ 41 w 45"/>
                <a:gd name="T101" fmla="*/ 74 h 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
                <a:gd name="T154" fmla="*/ 0 h 99"/>
                <a:gd name="T155" fmla="*/ 45 w 45"/>
                <a:gd name="T156" fmla="*/ 99 h 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 h="99">
                  <a:moveTo>
                    <a:pt x="41" y="74"/>
                  </a:moveTo>
                  <a:lnTo>
                    <a:pt x="41" y="78"/>
                  </a:lnTo>
                  <a:lnTo>
                    <a:pt x="33" y="82"/>
                  </a:lnTo>
                  <a:lnTo>
                    <a:pt x="33" y="87"/>
                  </a:lnTo>
                  <a:lnTo>
                    <a:pt x="33" y="91"/>
                  </a:lnTo>
                  <a:lnTo>
                    <a:pt x="29" y="95"/>
                  </a:lnTo>
                  <a:lnTo>
                    <a:pt x="29" y="99"/>
                  </a:lnTo>
                  <a:lnTo>
                    <a:pt x="25" y="99"/>
                  </a:lnTo>
                  <a:lnTo>
                    <a:pt x="21" y="91"/>
                  </a:lnTo>
                  <a:lnTo>
                    <a:pt x="16" y="87"/>
                  </a:lnTo>
                  <a:lnTo>
                    <a:pt x="12" y="78"/>
                  </a:lnTo>
                  <a:lnTo>
                    <a:pt x="8" y="70"/>
                  </a:lnTo>
                  <a:lnTo>
                    <a:pt x="4" y="66"/>
                  </a:lnTo>
                  <a:lnTo>
                    <a:pt x="0" y="58"/>
                  </a:lnTo>
                  <a:lnTo>
                    <a:pt x="0" y="50"/>
                  </a:lnTo>
                  <a:lnTo>
                    <a:pt x="0" y="41"/>
                  </a:lnTo>
                  <a:lnTo>
                    <a:pt x="0" y="33"/>
                  </a:lnTo>
                  <a:lnTo>
                    <a:pt x="0" y="29"/>
                  </a:lnTo>
                  <a:lnTo>
                    <a:pt x="0" y="21"/>
                  </a:lnTo>
                  <a:lnTo>
                    <a:pt x="0" y="13"/>
                  </a:lnTo>
                  <a:lnTo>
                    <a:pt x="0" y="9"/>
                  </a:lnTo>
                  <a:lnTo>
                    <a:pt x="4" y="5"/>
                  </a:lnTo>
                  <a:lnTo>
                    <a:pt x="8" y="0"/>
                  </a:lnTo>
                  <a:lnTo>
                    <a:pt x="12" y="0"/>
                  </a:lnTo>
                  <a:lnTo>
                    <a:pt x="16" y="0"/>
                  </a:lnTo>
                  <a:lnTo>
                    <a:pt x="21" y="0"/>
                  </a:lnTo>
                  <a:lnTo>
                    <a:pt x="21" y="5"/>
                  </a:lnTo>
                  <a:lnTo>
                    <a:pt x="25" y="5"/>
                  </a:lnTo>
                  <a:lnTo>
                    <a:pt x="29" y="9"/>
                  </a:lnTo>
                  <a:lnTo>
                    <a:pt x="33" y="17"/>
                  </a:lnTo>
                  <a:lnTo>
                    <a:pt x="37" y="21"/>
                  </a:lnTo>
                  <a:lnTo>
                    <a:pt x="41" y="25"/>
                  </a:lnTo>
                  <a:lnTo>
                    <a:pt x="41" y="29"/>
                  </a:lnTo>
                  <a:lnTo>
                    <a:pt x="41" y="33"/>
                  </a:lnTo>
                  <a:lnTo>
                    <a:pt x="45" y="41"/>
                  </a:lnTo>
                  <a:lnTo>
                    <a:pt x="45" y="46"/>
                  </a:lnTo>
                  <a:lnTo>
                    <a:pt x="45" y="50"/>
                  </a:lnTo>
                  <a:lnTo>
                    <a:pt x="45" y="54"/>
                  </a:lnTo>
                  <a:lnTo>
                    <a:pt x="45" y="62"/>
                  </a:lnTo>
                  <a:lnTo>
                    <a:pt x="41" y="66"/>
                  </a:lnTo>
                  <a:lnTo>
                    <a:pt x="41" y="74"/>
                  </a:lnTo>
                </a:path>
              </a:pathLst>
            </a:custGeom>
            <a:noFill/>
            <a:ln w="0">
              <a:solidFill>
                <a:srgbClr val="FF9975"/>
              </a:solidFill>
              <a:round/>
              <a:headEnd/>
              <a:tailEnd/>
            </a:ln>
          </p:spPr>
          <p:txBody>
            <a:bodyPr/>
            <a:lstStyle/>
            <a:p>
              <a:endParaRPr lang="tr-TR"/>
            </a:p>
          </p:txBody>
        </p:sp>
        <p:sp>
          <p:nvSpPr>
            <p:cNvPr id="43108" name="Freeform 96"/>
            <p:cNvSpPr>
              <a:spLocks/>
            </p:cNvSpPr>
            <p:nvPr/>
          </p:nvSpPr>
          <p:spPr bwMode="auto">
            <a:xfrm>
              <a:off x="4510" y="624"/>
              <a:ext cx="16" cy="65"/>
            </a:xfrm>
            <a:custGeom>
              <a:avLst/>
              <a:gdLst>
                <a:gd name="T0" fmla="*/ 16 w 16"/>
                <a:gd name="T1" fmla="*/ 4 h 65"/>
                <a:gd name="T2" fmla="*/ 12 w 16"/>
                <a:gd name="T3" fmla="*/ 12 h 65"/>
                <a:gd name="T4" fmla="*/ 12 w 16"/>
                <a:gd name="T5" fmla="*/ 24 h 65"/>
                <a:gd name="T6" fmla="*/ 12 w 16"/>
                <a:gd name="T7" fmla="*/ 37 h 65"/>
                <a:gd name="T8" fmla="*/ 12 w 16"/>
                <a:gd name="T9" fmla="*/ 45 h 65"/>
                <a:gd name="T10" fmla="*/ 16 w 16"/>
                <a:gd name="T11" fmla="*/ 57 h 65"/>
                <a:gd name="T12" fmla="*/ 16 w 16"/>
                <a:gd name="T13" fmla="*/ 65 h 65"/>
                <a:gd name="T14" fmla="*/ 16 w 16"/>
                <a:gd name="T15" fmla="*/ 65 h 65"/>
                <a:gd name="T16" fmla="*/ 16 w 16"/>
                <a:gd name="T17" fmla="*/ 65 h 65"/>
                <a:gd name="T18" fmla="*/ 16 w 16"/>
                <a:gd name="T19" fmla="*/ 65 h 65"/>
                <a:gd name="T20" fmla="*/ 12 w 16"/>
                <a:gd name="T21" fmla="*/ 61 h 65"/>
                <a:gd name="T22" fmla="*/ 8 w 16"/>
                <a:gd name="T23" fmla="*/ 53 h 65"/>
                <a:gd name="T24" fmla="*/ 8 w 16"/>
                <a:gd name="T25" fmla="*/ 49 h 65"/>
                <a:gd name="T26" fmla="*/ 4 w 16"/>
                <a:gd name="T27" fmla="*/ 41 h 65"/>
                <a:gd name="T28" fmla="*/ 4 w 16"/>
                <a:gd name="T29" fmla="*/ 32 h 65"/>
                <a:gd name="T30" fmla="*/ 4 w 16"/>
                <a:gd name="T31" fmla="*/ 24 h 65"/>
                <a:gd name="T32" fmla="*/ 0 w 16"/>
                <a:gd name="T33" fmla="*/ 12 h 65"/>
                <a:gd name="T34" fmla="*/ 4 w 16"/>
                <a:gd name="T35" fmla="*/ 4 h 65"/>
                <a:gd name="T36" fmla="*/ 4 w 16"/>
                <a:gd name="T37" fmla="*/ 4 h 65"/>
                <a:gd name="T38" fmla="*/ 4 w 16"/>
                <a:gd name="T39" fmla="*/ 0 h 65"/>
                <a:gd name="T40" fmla="*/ 8 w 16"/>
                <a:gd name="T41" fmla="*/ 0 h 65"/>
                <a:gd name="T42" fmla="*/ 8 w 16"/>
                <a:gd name="T43" fmla="*/ 0 h 65"/>
                <a:gd name="T44" fmla="*/ 12 w 16"/>
                <a:gd name="T45" fmla="*/ 0 h 65"/>
                <a:gd name="T46" fmla="*/ 12 w 16"/>
                <a:gd name="T47" fmla="*/ 4 h 65"/>
                <a:gd name="T48" fmla="*/ 16 w 16"/>
                <a:gd name="T49" fmla="*/ 4 h 65"/>
                <a:gd name="T50" fmla="*/ 16 w 16"/>
                <a:gd name="T51" fmla="*/ 4 h 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
                <a:gd name="T79" fmla="*/ 0 h 65"/>
                <a:gd name="T80" fmla="*/ 16 w 16"/>
                <a:gd name="T81" fmla="*/ 65 h 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 h="65">
                  <a:moveTo>
                    <a:pt x="16" y="4"/>
                  </a:moveTo>
                  <a:lnTo>
                    <a:pt x="12" y="12"/>
                  </a:lnTo>
                  <a:lnTo>
                    <a:pt x="12" y="24"/>
                  </a:lnTo>
                  <a:lnTo>
                    <a:pt x="12" y="37"/>
                  </a:lnTo>
                  <a:lnTo>
                    <a:pt x="12" y="45"/>
                  </a:lnTo>
                  <a:lnTo>
                    <a:pt x="16" y="57"/>
                  </a:lnTo>
                  <a:lnTo>
                    <a:pt x="16" y="65"/>
                  </a:lnTo>
                  <a:lnTo>
                    <a:pt x="12" y="61"/>
                  </a:lnTo>
                  <a:lnTo>
                    <a:pt x="8" y="53"/>
                  </a:lnTo>
                  <a:lnTo>
                    <a:pt x="8" y="49"/>
                  </a:lnTo>
                  <a:lnTo>
                    <a:pt x="4" y="41"/>
                  </a:lnTo>
                  <a:lnTo>
                    <a:pt x="4" y="32"/>
                  </a:lnTo>
                  <a:lnTo>
                    <a:pt x="4" y="24"/>
                  </a:lnTo>
                  <a:lnTo>
                    <a:pt x="0" y="12"/>
                  </a:lnTo>
                  <a:lnTo>
                    <a:pt x="4" y="4"/>
                  </a:lnTo>
                  <a:lnTo>
                    <a:pt x="4" y="0"/>
                  </a:lnTo>
                  <a:lnTo>
                    <a:pt x="8" y="0"/>
                  </a:lnTo>
                  <a:lnTo>
                    <a:pt x="12" y="0"/>
                  </a:lnTo>
                  <a:lnTo>
                    <a:pt x="12" y="4"/>
                  </a:lnTo>
                  <a:lnTo>
                    <a:pt x="16" y="4"/>
                  </a:lnTo>
                  <a:close/>
                </a:path>
              </a:pathLst>
            </a:custGeom>
            <a:solidFill>
              <a:srgbClr val="FF9975"/>
            </a:solidFill>
            <a:ln w="9525">
              <a:noFill/>
              <a:round/>
              <a:headEnd/>
              <a:tailEnd/>
            </a:ln>
          </p:spPr>
          <p:txBody>
            <a:bodyPr/>
            <a:lstStyle/>
            <a:p>
              <a:endParaRPr lang="tr-TR"/>
            </a:p>
          </p:txBody>
        </p:sp>
        <p:sp>
          <p:nvSpPr>
            <p:cNvPr id="43109" name="Freeform 97"/>
            <p:cNvSpPr>
              <a:spLocks/>
            </p:cNvSpPr>
            <p:nvPr/>
          </p:nvSpPr>
          <p:spPr bwMode="auto">
            <a:xfrm>
              <a:off x="4510" y="624"/>
              <a:ext cx="16" cy="65"/>
            </a:xfrm>
            <a:custGeom>
              <a:avLst/>
              <a:gdLst>
                <a:gd name="T0" fmla="*/ 16 w 16"/>
                <a:gd name="T1" fmla="*/ 4 h 65"/>
                <a:gd name="T2" fmla="*/ 12 w 16"/>
                <a:gd name="T3" fmla="*/ 12 h 65"/>
                <a:gd name="T4" fmla="*/ 12 w 16"/>
                <a:gd name="T5" fmla="*/ 24 h 65"/>
                <a:gd name="T6" fmla="*/ 12 w 16"/>
                <a:gd name="T7" fmla="*/ 37 h 65"/>
                <a:gd name="T8" fmla="*/ 12 w 16"/>
                <a:gd name="T9" fmla="*/ 45 h 65"/>
                <a:gd name="T10" fmla="*/ 16 w 16"/>
                <a:gd name="T11" fmla="*/ 57 h 65"/>
                <a:gd name="T12" fmla="*/ 16 w 16"/>
                <a:gd name="T13" fmla="*/ 65 h 65"/>
                <a:gd name="T14" fmla="*/ 16 w 16"/>
                <a:gd name="T15" fmla="*/ 65 h 65"/>
                <a:gd name="T16" fmla="*/ 16 w 16"/>
                <a:gd name="T17" fmla="*/ 65 h 65"/>
                <a:gd name="T18" fmla="*/ 16 w 16"/>
                <a:gd name="T19" fmla="*/ 65 h 65"/>
                <a:gd name="T20" fmla="*/ 12 w 16"/>
                <a:gd name="T21" fmla="*/ 61 h 65"/>
                <a:gd name="T22" fmla="*/ 8 w 16"/>
                <a:gd name="T23" fmla="*/ 53 h 65"/>
                <a:gd name="T24" fmla="*/ 8 w 16"/>
                <a:gd name="T25" fmla="*/ 49 h 65"/>
                <a:gd name="T26" fmla="*/ 4 w 16"/>
                <a:gd name="T27" fmla="*/ 41 h 65"/>
                <a:gd name="T28" fmla="*/ 4 w 16"/>
                <a:gd name="T29" fmla="*/ 32 h 65"/>
                <a:gd name="T30" fmla="*/ 4 w 16"/>
                <a:gd name="T31" fmla="*/ 24 h 65"/>
                <a:gd name="T32" fmla="*/ 0 w 16"/>
                <a:gd name="T33" fmla="*/ 12 h 65"/>
                <a:gd name="T34" fmla="*/ 4 w 16"/>
                <a:gd name="T35" fmla="*/ 4 h 65"/>
                <a:gd name="T36" fmla="*/ 4 w 16"/>
                <a:gd name="T37" fmla="*/ 4 h 65"/>
                <a:gd name="T38" fmla="*/ 4 w 16"/>
                <a:gd name="T39" fmla="*/ 0 h 65"/>
                <a:gd name="T40" fmla="*/ 8 w 16"/>
                <a:gd name="T41" fmla="*/ 0 h 65"/>
                <a:gd name="T42" fmla="*/ 8 w 16"/>
                <a:gd name="T43" fmla="*/ 0 h 65"/>
                <a:gd name="T44" fmla="*/ 12 w 16"/>
                <a:gd name="T45" fmla="*/ 0 h 65"/>
                <a:gd name="T46" fmla="*/ 12 w 16"/>
                <a:gd name="T47" fmla="*/ 4 h 65"/>
                <a:gd name="T48" fmla="*/ 16 w 16"/>
                <a:gd name="T49" fmla="*/ 4 h 65"/>
                <a:gd name="T50" fmla="*/ 16 w 16"/>
                <a:gd name="T51" fmla="*/ 4 h 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
                <a:gd name="T79" fmla="*/ 0 h 65"/>
                <a:gd name="T80" fmla="*/ 16 w 16"/>
                <a:gd name="T81" fmla="*/ 65 h 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 h="65">
                  <a:moveTo>
                    <a:pt x="16" y="4"/>
                  </a:moveTo>
                  <a:lnTo>
                    <a:pt x="12" y="12"/>
                  </a:lnTo>
                  <a:lnTo>
                    <a:pt x="12" y="24"/>
                  </a:lnTo>
                  <a:lnTo>
                    <a:pt x="12" y="37"/>
                  </a:lnTo>
                  <a:lnTo>
                    <a:pt x="12" y="45"/>
                  </a:lnTo>
                  <a:lnTo>
                    <a:pt x="16" y="57"/>
                  </a:lnTo>
                  <a:lnTo>
                    <a:pt x="16" y="65"/>
                  </a:lnTo>
                  <a:lnTo>
                    <a:pt x="12" y="61"/>
                  </a:lnTo>
                  <a:lnTo>
                    <a:pt x="8" y="53"/>
                  </a:lnTo>
                  <a:lnTo>
                    <a:pt x="8" y="49"/>
                  </a:lnTo>
                  <a:lnTo>
                    <a:pt x="4" y="41"/>
                  </a:lnTo>
                  <a:lnTo>
                    <a:pt x="4" y="32"/>
                  </a:lnTo>
                  <a:lnTo>
                    <a:pt x="4" y="24"/>
                  </a:lnTo>
                  <a:lnTo>
                    <a:pt x="0" y="12"/>
                  </a:lnTo>
                  <a:lnTo>
                    <a:pt x="4" y="4"/>
                  </a:lnTo>
                  <a:lnTo>
                    <a:pt x="4" y="0"/>
                  </a:lnTo>
                  <a:lnTo>
                    <a:pt x="8" y="0"/>
                  </a:lnTo>
                  <a:lnTo>
                    <a:pt x="12" y="0"/>
                  </a:lnTo>
                  <a:lnTo>
                    <a:pt x="12" y="4"/>
                  </a:lnTo>
                  <a:lnTo>
                    <a:pt x="16" y="4"/>
                  </a:lnTo>
                </a:path>
              </a:pathLst>
            </a:custGeom>
            <a:noFill/>
            <a:ln w="0">
              <a:solidFill>
                <a:srgbClr val="FF9975"/>
              </a:solidFill>
              <a:round/>
              <a:headEnd/>
              <a:tailEnd/>
            </a:ln>
          </p:spPr>
          <p:txBody>
            <a:bodyPr/>
            <a:lstStyle/>
            <a:p>
              <a:endParaRPr lang="tr-TR"/>
            </a:p>
          </p:txBody>
        </p:sp>
        <p:sp>
          <p:nvSpPr>
            <p:cNvPr id="43110" name="Freeform 98"/>
            <p:cNvSpPr>
              <a:spLocks/>
            </p:cNvSpPr>
            <p:nvPr/>
          </p:nvSpPr>
          <p:spPr bwMode="auto">
            <a:xfrm>
              <a:off x="5064" y="521"/>
              <a:ext cx="57" cy="189"/>
            </a:xfrm>
            <a:custGeom>
              <a:avLst/>
              <a:gdLst>
                <a:gd name="T0" fmla="*/ 0 w 57"/>
                <a:gd name="T1" fmla="*/ 189 h 189"/>
                <a:gd name="T2" fmla="*/ 16 w 57"/>
                <a:gd name="T3" fmla="*/ 135 h 189"/>
                <a:gd name="T4" fmla="*/ 28 w 57"/>
                <a:gd name="T5" fmla="*/ 82 h 189"/>
                <a:gd name="T6" fmla="*/ 33 w 57"/>
                <a:gd name="T7" fmla="*/ 94 h 189"/>
                <a:gd name="T8" fmla="*/ 33 w 57"/>
                <a:gd name="T9" fmla="*/ 53 h 189"/>
                <a:gd name="T10" fmla="*/ 41 w 57"/>
                <a:gd name="T11" fmla="*/ 74 h 189"/>
                <a:gd name="T12" fmla="*/ 41 w 57"/>
                <a:gd name="T13" fmla="*/ 66 h 189"/>
                <a:gd name="T14" fmla="*/ 41 w 57"/>
                <a:gd name="T15" fmla="*/ 53 h 189"/>
                <a:gd name="T16" fmla="*/ 33 w 57"/>
                <a:gd name="T17" fmla="*/ 33 h 189"/>
                <a:gd name="T18" fmla="*/ 33 w 57"/>
                <a:gd name="T19" fmla="*/ 0 h 189"/>
                <a:gd name="T20" fmla="*/ 37 w 57"/>
                <a:gd name="T21" fmla="*/ 4 h 189"/>
                <a:gd name="T22" fmla="*/ 41 w 57"/>
                <a:gd name="T23" fmla="*/ 4 h 189"/>
                <a:gd name="T24" fmla="*/ 45 w 57"/>
                <a:gd name="T25" fmla="*/ 8 h 189"/>
                <a:gd name="T26" fmla="*/ 49 w 57"/>
                <a:gd name="T27" fmla="*/ 8 h 189"/>
                <a:gd name="T28" fmla="*/ 53 w 57"/>
                <a:gd name="T29" fmla="*/ 12 h 189"/>
                <a:gd name="T30" fmla="*/ 53 w 57"/>
                <a:gd name="T31" fmla="*/ 12 h 189"/>
                <a:gd name="T32" fmla="*/ 57 w 57"/>
                <a:gd name="T33" fmla="*/ 16 h 189"/>
                <a:gd name="T34" fmla="*/ 57 w 57"/>
                <a:gd name="T35" fmla="*/ 21 h 189"/>
                <a:gd name="T36" fmla="*/ 57 w 57"/>
                <a:gd name="T37" fmla="*/ 25 h 189"/>
                <a:gd name="T38" fmla="*/ 57 w 57"/>
                <a:gd name="T39" fmla="*/ 29 h 189"/>
                <a:gd name="T40" fmla="*/ 57 w 57"/>
                <a:gd name="T41" fmla="*/ 33 h 189"/>
                <a:gd name="T42" fmla="*/ 57 w 57"/>
                <a:gd name="T43" fmla="*/ 37 h 189"/>
                <a:gd name="T44" fmla="*/ 57 w 57"/>
                <a:gd name="T45" fmla="*/ 41 h 189"/>
                <a:gd name="T46" fmla="*/ 53 w 57"/>
                <a:gd name="T47" fmla="*/ 45 h 189"/>
                <a:gd name="T48" fmla="*/ 53 w 57"/>
                <a:gd name="T49" fmla="*/ 45 h 189"/>
                <a:gd name="T50" fmla="*/ 49 w 57"/>
                <a:gd name="T51" fmla="*/ 57 h 189"/>
                <a:gd name="T52" fmla="*/ 45 w 57"/>
                <a:gd name="T53" fmla="*/ 70 h 189"/>
                <a:gd name="T54" fmla="*/ 41 w 57"/>
                <a:gd name="T55" fmla="*/ 82 h 189"/>
                <a:gd name="T56" fmla="*/ 37 w 57"/>
                <a:gd name="T57" fmla="*/ 94 h 189"/>
                <a:gd name="T58" fmla="*/ 33 w 57"/>
                <a:gd name="T59" fmla="*/ 107 h 189"/>
                <a:gd name="T60" fmla="*/ 33 w 57"/>
                <a:gd name="T61" fmla="*/ 119 h 189"/>
                <a:gd name="T62" fmla="*/ 33 w 57"/>
                <a:gd name="T63" fmla="*/ 135 h 189"/>
                <a:gd name="T64" fmla="*/ 28 w 57"/>
                <a:gd name="T65" fmla="*/ 144 h 189"/>
                <a:gd name="T66" fmla="*/ 28 w 57"/>
                <a:gd name="T67" fmla="*/ 144 h 189"/>
                <a:gd name="T68" fmla="*/ 33 w 57"/>
                <a:gd name="T69" fmla="*/ 148 h 189"/>
                <a:gd name="T70" fmla="*/ 33 w 57"/>
                <a:gd name="T71" fmla="*/ 152 h 189"/>
                <a:gd name="T72" fmla="*/ 33 w 57"/>
                <a:gd name="T73" fmla="*/ 156 h 189"/>
                <a:gd name="T74" fmla="*/ 33 w 57"/>
                <a:gd name="T75" fmla="*/ 160 h 189"/>
                <a:gd name="T76" fmla="*/ 33 w 57"/>
                <a:gd name="T77" fmla="*/ 164 h 189"/>
                <a:gd name="T78" fmla="*/ 28 w 57"/>
                <a:gd name="T79" fmla="*/ 168 h 189"/>
                <a:gd name="T80" fmla="*/ 28 w 57"/>
                <a:gd name="T81" fmla="*/ 172 h 189"/>
                <a:gd name="T82" fmla="*/ 24 w 57"/>
                <a:gd name="T83" fmla="*/ 176 h 189"/>
                <a:gd name="T84" fmla="*/ 20 w 57"/>
                <a:gd name="T85" fmla="*/ 181 h 189"/>
                <a:gd name="T86" fmla="*/ 20 w 57"/>
                <a:gd name="T87" fmla="*/ 185 h 189"/>
                <a:gd name="T88" fmla="*/ 16 w 57"/>
                <a:gd name="T89" fmla="*/ 185 h 189"/>
                <a:gd name="T90" fmla="*/ 12 w 57"/>
                <a:gd name="T91" fmla="*/ 189 h 189"/>
                <a:gd name="T92" fmla="*/ 4 w 57"/>
                <a:gd name="T93" fmla="*/ 189 h 189"/>
                <a:gd name="T94" fmla="*/ 0 w 57"/>
                <a:gd name="T95" fmla="*/ 189 h 189"/>
                <a:gd name="T96" fmla="*/ 0 w 57"/>
                <a:gd name="T97" fmla="*/ 189 h 1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
                <a:gd name="T148" fmla="*/ 0 h 189"/>
                <a:gd name="T149" fmla="*/ 57 w 57"/>
                <a:gd name="T150" fmla="*/ 189 h 1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 h="189">
                  <a:moveTo>
                    <a:pt x="0" y="189"/>
                  </a:moveTo>
                  <a:lnTo>
                    <a:pt x="16" y="135"/>
                  </a:lnTo>
                  <a:lnTo>
                    <a:pt x="28" y="82"/>
                  </a:lnTo>
                  <a:lnTo>
                    <a:pt x="33" y="94"/>
                  </a:lnTo>
                  <a:lnTo>
                    <a:pt x="33" y="53"/>
                  </a:lnTo>
                  <a:lnTo>
                    <a:pt x="41" y="74"/>
                  </a:lnTo>
                  <a:lnTo>
                    <a:pt x="41" y="66"/>
                  </a:lnTo>
                  <a:lnTo>
                    <a:pt x="41" y="53"/>
                  </a:lnTo>
                  <a:lnTo>
                    <a:pt x="33" y="33"/>
                  </a:lnTo>
                  <a:lnTo>
                    <a:pt x="33" y="0"/>
                  </a:lnTo>
                  <a:lnTo>
                    <a:pt x="37" y="4"/>
                  </a:lnTo>
                  <a:lnTo>
                    <a:pt x="41" y="4"/>
                  </a:lnTo>
                  <a:lnTo>
                    <a:pt x="45" y="8"/>
                  </a:lnTo>
                  <a:lnTo>
                    <a:pt x="49" y="8"/>
                  </a:lnTo>
                  <a:lnTo>
                    <a:pt x="53" y="12"/>
                  </a:lnTo>
                  <a:lnTo>
                    <a:pt x="57" y="16"/>
                  </a:lnTo>
                  <a:lnTo>
                    <a:pt x="57" y="21"/>
                  </a:lnTo>
                  <a:lnTo>
                    <a:pt x="57" y="25"/>
                  </a:lnTo>
                  <a:lnTo>
                    <a:pt x="57" y="29"/>
                  </a:lnTo>
                  <a:lnTo>
                    <a:pt x="57" y="33"/>
                  </a:lnTo>
                  <a:lnTo>
                    <a:pt x="57" y="37"/>
                  </a:lnTo>
                  <a:lnTo>
                    <a:pt x="57" y="41"/>
                  </a:lnTo>
                  <a:lnTo>
                    <a:pt x="53" y="45"/>
                  </a:lnTo>
                  <a:lnTo>
                    <a:pt x="49" y="57"/>
                  </a:lnTo>
                  <a:lnTo>
                    <a:pt x="45" y="70"/>
                  </a:lnTo>
                  <a:lnTo>
                    <a:pt x="41" y="82"/>
                  </a:lnTo>
                  <a:lnTo>
                    <a:pt x="37" y="94"/>
                  </a:lnTo>
                  <a:lnTo>
                    <a:pt x="33" y="107"/>
                  </a:lnTo>
                  <a:lnTo>
                    <a:pt x="33" y="119"/>
                  </a:lnTo>
                  <a:lnTo>
                    <a:pt x="33" y="135"/>
                  </a:lnTo>
                  <a:lnTo>
                    <a:pt x="28" y="144"/>
                  </a:lnTo>
                  <a:lnTo>
                    <a:pt x="33" y="148"/>
                  </a:lnTo>
                  <a:lnTo>
                    <a:pt x="33" y="152"/>
                  </a:lnTo>
                  <a:lnTo>
                    <a:pt x="33" y="156"/>
                  </a:lnTo>
                  <a:lnTo>
                    <a:pt x="33" y="160"/>
                  </a:lnTo>
                  <a:lnTo>
                    <a:pt x="33" y="164"/>
                  </a:lnTo>
                  <a:lnTo>
                    <a:pt x="28" y="168"/>
                  </a:lnTo>
                  <a:lnTo>
                    <a:pt x="28" y="172"/>
                  </a:lnTo>
                  <a:lnTo>
                    <a:pt x="24" y="176"/>
                  </a:lnTo>
                  <a:lnTo>
                    <a:pt x="20" y="181"/>
                  </a:lnTo>
                  <a:lnTo>
                    <a:pt x="20" y="185"/>
                  </a:lnTo>
                  <a:lnTo>
                    <a:pt x="16" y="185"/>
                  </a:lnTo>
                  <a:lnTo>
                    <a:pt x="12" y="189"/>
                  </a:lnTo>
                  <a:lnTo>
                    <a:pt x="4" y="189"/>
                  </a:lnTo>
                  <a:lnTo>
                    <a:pt x="0" y="189"/>
                  </a:lnTo>
                  <a:close/>
                </a:path>
              </a:pathLst>
            </a:custGeom>
            <a:solidFill>
              <a:srgbClr val="FFB58F"/>
            </a:solidFill>
            <a:ln w="9525">
              <a:noFill/>
              <a:round/>
              <a:headEnd/>
              <a:tailEnd/>
            </a:ln>
          </p:spPr>
          <p:txBody>
            <a:bodyPr/>
            <a:lstStyle/>
            <a:p>
              <a:endParaRPr lang="tr-TR"/>
            </a:p>
          </p:txBody>
        </p:sp>
        <p:sp>
          <p:nvSpPr>
            <p:cNvPr id="43111" name="Freeform 99"/>
            <p:cNvSpPr>
              <a:spLocks/>
            </p:cNvSpPr>
            <p:nvPr/>
          </p:nvSpPr>
          <p:spPr bwMode="auto">
            <a:xfrm>
              <a:off x="5064" y="521"/>
              <a:ext cx="57" cy="189"/>
            </a:xfrm>
            <a:custGeom>
              <a:avLst/>
              <a:gdLst>
                <a:gd name="T0" fmla="*/ 0 w 57"/>
                <a:gd name="T1" fmla="*/ 189 h 189"/>
                <a:gd name="T2" fmla="*/ 16 w 57"/>
                <a:gd name="T3" fmla="*/ 135 h 189"/>
                <a:gd name="T4" fmla="*/ 28 w 57"/>
                <a:gd name="T5" fmla="*/ 82 h 189"/>
                <a:gd name="T6" fmla="*/ 33 w 57"/>
                <a:gd name="T7" fmla="*/ 94 h 189"/>
                <a:gd name="T8" fmla="*/ 33 w 57"/>
                <a:gd name="T9" fmla="*/ 53 h 189"/>
                <a:gd name="T10" fmla="*/ 41 w 57"/>
                <a:gd name="T11" fmla="*/ 74 h 189"/>
                <a:gd name="T12" fmla="*/ 41 w 57"/>
                <a:gd name="T13" fmla="*/ 66 h 189"/>
                <a:gd name="T14" fmla="*/ 41 w 57"/>
                <a:gd name="T15" fmla="*/ 53 h 189"/>
                <a:gd name="T16" fmla="*/ 33 w 57"/>
                <a:gd name="T17" fmla="*/ 33 h 189"/>
                <a:gd name="T18" fmla="*/ 33 w 57"/>
                <a:gd name="T19" fmla="*/ 0 h 189"/>
                <a:gd name="T20" fmla="*/ 37 w 57"/>
                <a:gd name="T21" fmla="*/ 4 h 189"/>
                <a:gd name="T22" fmla="*/ 41 w 57"/>
                <a:gd name="T23" fmla="*/ 4 h 189"/>
                <a:gd name="T24" fmla="*/ 45 w 57"/>
                <a:gd name="T25" fmla="*/ 8 h 189"/>
                <a:gd name="T26" fmla="*/ 49 w 57"/>
                <a:gd name="T27" fmla="*/ 8 h 189"/>
                <a:gd name="T28" fmla="*/ 53 w 57"/>
                <a:gd name="T29" fmla="*/ 12 h 189"/>
                <a:gd name="T30" fmla="*/ 53 w 57"/>
                <a:gd name="T31" fmla="*/ 12 h 189"/>
                <a:gd name="T32" fmla="*/ 57 w 57"/>
                <a:gd name="T33" fmla="*/ 16 h 189"/>
                <a:gd name="T34" fmla="*/ 57 w 57"/>
                <a:gd name="T35" fmla="*/ 21 h 189"/>
                <a:gd name="T36" fmla="*/ 57 w 57"/>
                <a:gd name="T37" fmla="*/ 25 h 189"/>
                <a:gd name="T38" fmla="*/ 57 w 57"/>
                <a:gd name="T39" fmla="*/ 29 h 189"/>
                <a:gd name="T40" fmla="*/ 57 w 57"/>
                <a:gd name="T41" fmla="*/ 33 h 189"/>
                <a:gd name="T42" fmla="*/ 57 w 57"/>
                <a:gd name="T43" fmla="*/ 37 h 189"/>
                <a:gd name="T44" fmla="*/ 57 w 57"/>
                <a:gd name="T45" fmla="*/ 41 h 189"/>
                <a:gd name="T46" fmla="*/ 53 w 57"/>
                <a:gd name="T47" fmla="*/ 45 h 189"/>
                <a:gd name="T48" fmla="*/ 53 w 57"/>
                <a:gd name="T49" fmla="*/ 45 h 189"/>
                <a:gd name="T50" fmla="*/ 49 w 57"/>
                <a:gd name="T51" fmla="*/ 57 h 189"/>
                <a:gd name="T52" fmla="*/ 45 w 57"/>
                <a:gd name="T53" fmla="*/ 70 h 189"/>
                <a:gd name="T54" fmla="*/ 41 w 57"/>
                <a:gd name="T55" fmla="*/ 82 h 189"/>
                <a:gd name="T56" fmla="*/ 37 w 57"/>
                <a:gd name="T57" fmla="*/ 94 h 189"/>
                <a:gd name="T58" fmla="*/ 33 w 57"/>
                <a:gd name="T59" fmla="*/ 107 h 189"/>
                <a:gd name="T60" fmla="*/ 33 w 57"/>
                <a:gd name="T61" fmla="*/ 119 h 189"/>
                <a:gd name="T62" fmla="*/ 33 w 57"/>
                <a:gd name="T63" fmla="*/ 135 h 189"/>
                <a:gd name="T64" fmla="*/ 28 w 57"/>
                <a:gd name="T65" fmla="*/ 144 h 189"/>
                <a:gd name="T66" fmla="*/ 28 w 57"/>
                <a:gd name="T67" fmla="*/ 144 h 189"/>
                <a:gd name="T68" fmla="*/ 33 w 57"/>
                <a:gd name="T69" fmla="*/ 148 h 189"/>
                <a:gd name="T70" fmla="*/ 33 w 57"/>
                <a:gd name="T71" fmla="*/ 152 h 189"/>
                <a:gd name="T72" fmla="*/ 33 w 57"/>
                <a:gd name="T73" fmla="*/ 156 h 189"/>
                <a:gd name="T74" fmla="*/ 33 w 57"/>
                <a:gd name="T75" fmla="*/ 160 h 189"/>
                <a:gd name="T76" fmla="*/ 33 w 57"/>
                <a:gd name="T77" fmla="*/ 164 h 189"/>
                <a:gd name="T78" fmla="*/ 28 w 57"/>
                <a:gd name="T79" fmla="*/ 168 h 189"/>
                <a:gd name="T80" fmla="*/ 28 w 57"/>
                <a:gd name="T81" fmla="*/ 172 h 189"/>
                <a:gd name="T82" fmla="*/ 24 w 57"/>
                <a:gd name="T83" fmla="*/ 176 h 189"/>
                <a:gd name="T84" fmla="*/ 20 w 57"/>
                <a:gd name="T85" fmla="*/ 181 h 189"/>
                <a:gd name="T86" fmla="*/ 20 w 57"/>
                <a:gd name="T87" fmla="*/ 185 h 189"/>
                <a:gd name="T88" fmla="*/ 16 w 57"/>
                <a:gd name="T89" fmla="*/ 185 h 189"/>
                <a:gd name="T90" fmla="*/ 12 w 57"/>
                <a:gd name="T91" fmla="*/ 189 h 189"/>
                <a:gd name="T92" fmla="*/ 4 w 57"/>
                <a:gd name="T93" fmla="*/ 189 h 189"/>
                <a:gd name="T94" fmla="*/ 0 w 57"/>
                <a:gd name="T95" fmla="*/ 189 h 189"/>
                <a:gd name="T96" fmla="*/ 0 w 57"/>
                <a:gd name="T97" fmla="*/ 189 h 1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
                <a:gd name="T148" fmla="*/ 0 h 189"/>
                <a:gd name="T149" fmla="*/ 57 w 57"/>
                <a:gd name="T150" fmla="*/ 189 h 1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 h="189">
                  <a:moveTo>
                    <a:pt x="0" y="189"/>
                  </a:moveTo>
                  <a:lnTo>
                    <a:pt x="16" y="135"/>
                  </a:lnTo>
                  <a:lnTo>
                    <a:pt x="28" y="82"/>
                  </a:lnTo>
                  <a:lnTo>
                    <a:pt x="33" y="94"/>
                  </a:lnTo>
                  <a:lnTo>
                    <a:pt x="33" y="53"/>
                  </a:lnTo>
                  <a:lnTo>
                    <a:pt x="41" y="74"/>
                  </a:lnTo>
                  <a:lnTo>
                    <a:pt x="41" y="66"/>
                  </a:lnTo>
                  <a:lnTo>
                    <a:pt x="41" y="53"/>
                  </a:lnTo>
                  <a:lnTo>
                    <a:pt x="33" y="33"/>
                  </a:lnTo>
                  <a:lnTo>
                    <a:pt x="33" y="0"/>
                  </a:lnTo>
                  <a:lnTo>
                    <a:pt x="37" y="4"/>
                  </a:lnTo>
                  <a:lnTo>
                    <a:pt x="41" y="4"/>
                  </a:lnTo>
                  <a:lnTo>
                    <a:pt x="45" y="8"/>
                  </a:lnTo>
                  <a:lnTo>
                    <a:pt x="49" y="8"/>
                  </a:lnTo>
                  <a:lnTo>
                    <a:pt x="53" y="12"/>
                  </a:lnTo>
                  <a:lnTo>
                    <a:pt x="57" y="16"/>
                  </a:lnTo>
                  <a:lnTo>
                    <a:pt x="57" y="21"/>
                  </a:lnTo>
                  <a:lnTo>
                    <a:pt x="57" y="25"/>
                  </a:lnTo>
                  <a:lnTo>
                    <a:pt x="57" y="29"/>
                  </a:lnTo>
                  <a:lnTo>
                    <a:pt x="57" y="33"/>
                  </a:lnTo>
                  <a:lnTo>
                    <a:pt x="57" y="37"/>
                  </a:lnTo>
                  <a:lnTo>
                    <a:pt x="57" y="41"/>
                  </a:lnTo>
                  <a:lnTo>
                    <a:pt x="53" y="45"/>
                  </a:lnTo>
                  <a:lnTo>
                    <a:pt x="49" y="57"/>
                  </a:lnTo>
                  <a:lnTo>
                    <a:pt x="45" y="70"/>
                  </a:lnTo>
                  <a:lnTo>
                    <a:pt x="41" y="82"/>
                  </a:lnTo>
                  <a:lnTo>
                    <a:pt x="37" y="94"/>
                  </a:lnTo>
                  <a:lnTo>
                    <a:pt x="33" y="107"/>
                  </a:lnTo>
                  <a:lnTo>
                    <a:pt x="33" y="119"/>
                  </a:lnTo>
                  <a:lnTo>
                    <a:pt x="33" y="135"/>
                  </a:lnTo>
                  <a:lnTo>
                    <a:pt x="28" y="144"/>
                  </a:lnTo>
                  <a:lnTo>
                    <a:pt x="33" y="148"/>
                  </a:lnTo>
                  <a:lnTo>
                    <a:pt x="33" y="152"/>
                  </a:lnTo>
                  <a:lnTo>
                    <a:pt x="33" y="156"/>
                  </a:lnTo>
                  <a:lnTo>
                    <a:pt x="33" y="160"/>
                  </a:lnTo>
                  <a:lnTo>
                    <a:pt x="33" y="164"/>
                  </a:lnTo>
                  <a:lnTo>
                    <a:pt x="28" y="168"/>
                  </a:lnTo>
                  <a:lnTo>
                    <a:pt x="28" y="172"/>
                  </a:lnTo>
                  <a:lnTo>
                    <a:pt x="24" y="176"/>
                  </a:lnTo>
                  <a:lnTo>
                    <a:pt x="20" y="181"/>
                  </a:lnTo>
                  <a:lnTo>
                    <a:pt x="20" y="185"/>
                  </a:lnTo>
                  <a:lnTo>
                    <a:pt x="16" y="185"/>
                  </a:lnTo>
                  <a:lnTo>
                    <a:pt x="12" y="189"/>
                  </a:lnTo>
                  <a:lnTo>
                    <a:pt x="4" y="189"/>
                  </a:lnTo>
                  <a:lnTo>
                    <a:pt x="0" y="189"/>
                  </a:lnTo>
                </a:path>
              </a:pathLst>
            </a:custGeom>
            <a:noFill/>
            <a:ln w="0">
              <a:solidFill>
                <a:srgbClr val="FFB58F"/>
              </a:solidFill>
              <a:round/>
              <a:headEnd/>
              <a:tailEnd/>
            </a:ln>
          </p:spPr>
          <p:txBody>
            <a:bodyPr/>
            <a:lstStyle/>
            <a:p>
              <a:endParaRPr lang="tr-TR"/>
            </a:p>
          </p:txBody>
        </p:sp>
      </p:grpSp>
      <p:pic>
        <p:nvPicPr>
          <p:cNvPr id="134244" name="Picture 100" descr="BD04924_"/>
          <p:cNvPicPr>
            <a:picLocks noChangeAspect="1" noChangeArrowheads="1"/>
          </p:cNvPicPr>
          <p:nvPr/>
        </p:nvPicPr>
        <p:blipFill>
          <a:blip r:embed="rId4" cstate="print"/>
          <a:srcRect/>
          <a:stretch>
            <a:fillRect/>
          </a:stretch>
        </p:blipFill>
        <p:spPr bwMode="auto">
          <a:xfrm>
            <a:off x="7269163" y="765175"/>
            <a:ext cx="1874837" cy="2160588"/>
          </a:xfrm>
          <a:prstGeom prst="rect">
            <a:avLst/>
          </a:prstGeom>
          <a:noFill/>
          <a:ln w="9525">
            <a:noFill/>
            <a:miter lim="800000"/>
            <a:headEnd/>
            <a:tailEnd/>
          </a:ln>
        </p:spPr>
      </p:pic>
      <p:sp>
        <p:nvSpPr>
          <p:cNvPr id="134245" name="Rectangle 101"/>
          <p:cNvSpPr>
            <a:spLocks noChangeArrowheads="1"/>
          </p:cNvSpPr>
          <p:nvPr/>
        </p:nvSpPr>
        <p:spPr bwMode="auto">
          <a:xfrm>
            <a:off x="2555875" y="2060575"/>
            <a:ext cx="5638800" cy="1554163"/>
          </a:xfrm>
          <a:prstGeom prst="rect">
            <a:avLst/>
          </a:prstGeom>
          <a:noFill/>
          <a:ln w="9525">
            <a:noFill/>
            <a:miter lim="800000"/>
            <a:headEnd/>
            <a:tailEnd/>
          </a:ln>
        </p:spPr>
        <p:txBody>
          <a:bodyPr>
            <a:spAutoFit/>
          </a:bodyPr>
          <a:lstStyle/>
          <a:p>
            <a:r>
              <a:rPr lang="tr-TR" sz="3200" b="1">
                <a:solidFill>
                  <a:srgbClr val="CCFFCC"/>
                </a:solidFill>
              </a:rPr>
              <a:t>Edison</a:t>
            </a:r>
            <a:r>
              <a:rPr lang="tr-TR" sz="3200">
                <a:solidFill>
                  <a:srgbClr val="CCFFCC"/>
                </a:solidFill>
              </a:rPr>
              <a:t>’ un Asistanı:</a:t>
            </a:r>
            <a:br>
              <a:rPr lang="tr-TR" sz="3200">
                <a:solidFill>
                  <a:srgbClr val="CCFFCC"/>
                </a:solidFill>
              </a:rPr>
            </a:br>
            <a:r>
              <a:rPr lang="tr-TR" sz="3200">
                <a:solidFill>
                  <a:srgbClr val="FF66CC"/>
                </a:solidFill>
              </a:rPr>
              <a:t>“</a:t>
            </a:r>
            <a:r>
              <a:rPr lang="tr-TR" sz="3200" b="1">
                <a:solidFill>
                  <a:srgbClr val="FF66CC"/>
                </a:solidFill>
              </a:rPr>
              <a:t>700. denemede de başarısız olduk” </a:t>
            </a:r>
            <a:r>
              <a:rPr lang="tr-TR" sz="3200" b="1">
                <a:solidFill>
                  <a:srgbClr val="CCFFCC"/>
                </a:solidFill>
              </a:rPr>
              <a:t>dediğinde,</a:t>
            </a:r>
          </a:p>
        </p:txBody>
      </p:sp>
      <p:sp>
        <p:nvSpPr>
          <p:cNvPr id="134246" name="AutoShape 102"/>
          <p:cNvSpPr>
            <a:spLocks noChangeArrowheads="1"/>
          </p:cNvSpPr>
          <p:nvPr/>
        </p:nvSpPr>
        <p:spPr bwMode="auto">
          <a:xfrm>
            <a:off x="0" y="0"/>
            <a:ext cx="8532813" cy="2060575"/>
          </a:xfrm>
          <a:prstGeom prst="star24">
            <a:avLst>
              <a:gd name="adj" fmla="val 37500"/>
            </a:avLst>
          </a:prstGeom>
          <a:solidFill>
            <a:srgbClr val="99FF33"/>
          </a:solidFill>
          <a:ln w="9525">
            <a:solidFill>
              <a:srgbClr val="FF0000"/>
            </a:solidFill>
            <a:miter lim="800000"/>
            <a:headEnd/>
            <a:tailEnd/>
          </a:ln>
        </p:spPr>
        <p:txBody>
          <a:bodyPr wrap="none" anchor="ctr"/>
          <a:lstStyle/>
          <a:p>
            <a:pPr algn="ctr" eaLnBrk="0" hangingPunct="0"/>
            <a:endParaRPr lang="tr-TR" sz="2400">
              <a:solidFill>
                <a:srgbClr val="FF3300"/>
              </a:solidFill>
            </a:endParaRPr>
          </a:p>
        </p:txBody>
      </p:sp>
      <p:sp>
        <p:nvSpPr>
          <p:cNvPr id="134247" name="Text Box 103"/>
          <p:cNvSpPr txBox="1">
            <a:spLocks noChangeArrowheads="1"/>
          </p:cNvSpPr>
          <p:nvPr/>
        </p:nvSpPr>
        <p:spPr bwMode="auto">
          <a:xfrm>
            <a:off x="1116013" y="549275"/>
            <a:ext cx="6553200" cy="854075"/>
          </a:xfrm>
          <a:prstGeom prst="rect">
            <a:avLst/>
          </a:prstGeom>
          <a:noFill/>
          <a:ln w="9525">
            <a:noFill/>
            <a:miter lim="800000"/>
            <a:headEnd/>
            <a:tailEnd/>
          </a:ln>
        </p:spPr>
        <p:txBody>
          <a:bodyPr>
            <a:spAutoFit/>
          </a:bodyPr>
          <a:lstStyle/>
          <a:p>
            <a:r>
              <a:rPr lang="tr-TR" sz="5000" b="1">
                <a:latin typeface="Monotype Corsiva" pitchFamily="66" charset="0"/>
              </a:rPr>
              <a:t>ASLA VAZGEÇMEYİN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34246"/>
                                        </p:tgtEl>
                                        <p:attrNameLst>
                                          <p:attrName>style.visibility</p:attrName>
                                        </p:attrNameLst>
                                      </p:cBhvr>
                                      <p:to>
                                        <p:strVal val="visible"/>
                                      </p:to>
                                    </p:set>
                                    <p:animEffect transition="in" filter="box(in)">
                                      <p:cBhvr>
                                        <p:cTn id="7" dur="500"/>
                                        <p:tgtEl>
                                          <p:spTgt spid="134246"/>
                                        </p:tgtEl>
                                      </p:cBhvr>
                                    </p:animEffect>
                                  </p:childTnLst>
                                </p:cTn>
                              </p:par>
                            </p:childTnLst>
                          </p:cTn>
                        </p:par>
                        <p:par>
                          <p:cTn id="8" fill="hold" nodeType="afterGroup">
                            <p:stCondLst>
                              <p:cond delay="500"/>
                            </p:stCondLst>
                            <p:childTnLst>
                              <p:par>
                                <p:cTn id="9" presetID="45" presetClass="entr" presetSubtype="0" fill="hold" grpId="0" nodeType="afterEffect">
                                  <p:stCondLst>
                                    <p:cond delay="0"/>
                                  </p:stCondLst>
                                  <p:iterate type="lt">
                                    <p:tmPct val="10000"/>
                                  </p:iterate>
                                  <p:childTnLst>
                                    <p:set>
                                      <p:cBhvr>
                                        <p:cTn id="10" dur="1" fill="hold">
                                          <p:stCondLst>
                                            <p:cond delay="0"/>
                                          </p:stCondLst>
                                        </p:cTn>
                                        <p:tgtEl>
                                          <p:spTgt spid="134247"/>
                                        </p:tgtEl>
                                        <p:attrNameLst>
                                          <p:attrName>style.visibility</p:attrName>
                                        </p:attrNameLst>
                                      </p:cBhvr>
                                      <p:to>
                                        <p:strVal val="visible"/>
                                      </p:to>
                                    </p:set>
                                    <p:animEffect transition="in" filter="fade">
                                      <p:cBhvr>
                                        <p:cTn id="11" dur="1000"/>
                                        <p:tgtEl>
                                          <p:spTgt spid="134247"/>
                                        </p:tgtEl>
                                      </p:cBhvr>
                                    </p:animEffect>
                                    <p:anim calcmode="lin" valueType="num">
                                      <p:cBhvr>
                                        <p:cTn id="12" dur="1000" fill="hold"/>
                                        <p:tgtEl>
                                          <p:spTgt spid="134247"/>
                                        </p:tgtEl>
                                        <p:attrNameLst>
                                          <p:attrName>ppt_w</p:attrName>
                                        </p:attrNameLst>
                                      </p:cBhvr>
                                      <p:tavLst>
                                        <p:tav tm="0" fmla="#ppt_w*sin(2.5*pi*$)">
                                          <p:val>
                                            <p:fltVal val="0"/>
                                          </p:val>
                                        </p:tav>
                                        <p:tav tm="100000">
                                          <p:val>
                                            <p:fltVal val="1"/>
                                          </p:val>
                                        </p:tav>
                                      </p:tavLst>
                                    </p:anim>
                                    <p:anim calcmode="lin" valueType="num">
                                      <p:cBhvr>
                                        <p:cTn id="13" dur="1000" fill="hold"/>
                                        <p:tgtEl>
                                          <p:spTgt spid="134247"/>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2900"/>
                            </p:stCondLst>
                            <p:childTnLst>
                              <p:par>
                                <p:cTn id="15" presetID="31" presetClass="entr" presetSubtype="0" fill="hold" nodeType="afterEffect">
                                  <p:stCondLst>
                                    <p:cond delay="0"/>
                                  </p:stCondLst>
                                  <p:iterate type="lt">
                                    <p:tmPct val="5000"/>
                                  </p:iterate>
                                  <p:childTnLst>
                                    <p:set>
                                      <p:cBhvr>
                                        <p:cTn id="16" dur="1" fill="hold">
                                          <p:stCondLst>
                                            <p:cond delay="0"/>
                                          </p:stCondLst>
                                        </p:cTn>
                                        <p:tgtEl>
                                          <p:spTgt spid="134245">
                                            <p:txEl>
                                              <p:pRg st="0" end="0"/>
                                            </p:txEl>
                                          </p:spTgt>
                                        </p:tgtEl>
                                        <p:attrNameLst>
                                          <p:attrName>style.visibility</p:attrName>
                                        </p:attrNameLst>
                                      </p:cBhvr>
                                      <p:to>
                                        <p:strVal val="visible"/>
                                      </p:to>
                                    </p:set>
                                    <p:anim calcmode="lin" valueType="num">
                                      <p:cBhvr>
                                        <p:cTn id="17" dur="1000" fill="hold"/>
                                        <p:tgtEl>
                                          <p:spTgt spid="134245">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134245">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134245">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134245">
                                            <p:txEl>
                                              <p:pRg st="0" end="0"/>
                                            </p:txEl>
                                          </p:spTgt>
                                        </p:tgtEl>
                                      </p:cBhvr>
                                    </p:animEffect>
                                  </p:childTnLst>
                                </p:cTn>
                              </p:par>
                            </p:childTnLst>
                          </p:cTn>
                        </p:par>
                        <p:par>
                          <p:cTn id="21" fill="hold" nodeType="afterGroup">
                            <p:stCondLst>
                              <p:cond delay="6800"/>
                            </p:stCondLst>
                            <p:childTnLst>
                              <p:par>
                                <p:cTn id="22" presetID="25"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7" dur="1000" fill="hold"/>
                                        <p:tgtEl>
                                          <p:spTgt spid="2"/>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2"/>
                                        </p:tgtEl>
                                      </p:cBhvr>
                                    </p:animEffect>
                                  </p:childTnLst>
                                </p:cTn>
                              </p:par>
                            </p:childTnLst>
                          </p:cTn>
                        </p:par>
                        <p:par>
                          <p:cTn id="32" fill="hold" nodeType="afterGroup">
                            <p:stCondLst>
                              <p:cond delay="7800"/>
                            </p:stCondLst>
                            <p:childTnLst>
                              <p:par>
                                <p:cTn id="33" presetID="2" presetClass="entr" presetSubtype="12" fill="hold" grpId="0" nodeType="afterEffect">
                                  <p:stCondLst>
                                    <p:cond delay="0"/>
                                  </p:stCondLst>
                                  <p:iterate type="wd">
                                    <p:tmPct val="100000"/>
                                  </p:iterate>
                                  <p:childTnLst>
                                    <p:set>
                                      <p:cBhvr>
                                        <p:cTn id="34" dur="1" fill="hold">
                                          <p:stCondLst>
                                            <p:cond delay="0"/>
                                          </p:stCondLst>
                                        </p:cTn>
                                        <p:tgtEl>
                                          <p:spTgt spid="134146"/>
                                        </p:tgtEl>
                                        <p:attrNameLst>
                                          <p:attrName>style.visibility</p:attrName>
                                        </p:attrNameLst>
                                      </p:cBhvr>
                                      <p:to>
                                        <p:strVal val="visible"/>
                                      </p:to>
                                    </p:set>
                                    <p:anim calcmode="lin" valueType="num">
                                      <p:cBhvr additive="base">
                                        <p:cTn id="35" dur="300" fill="hold"/>
                                        <p:tgtEl>
                                          <p:spTgt spid="134146"/>
                                        </p:tgtEl>
                                        <p:attrNameLst>
                                          <p:attrName>ppt_x</p:attrName>
                                        </p:attrNameLst>
                                      </p:cBhvr>
                                      <p:tavLst>
                                        <p:tav tm="0">
                                          <p:val>
                                            <p:strVal val="0-#ppt_w/2"/>
                                          </p:val>
                                        </p:tav>
                                        <p:tav tm="100000">
                                          <p:val>
                                            <p:strVal val="#ppt_x"/>
                                          </p:val>
                                        </p:tav>
                                      </p:tavLst>
                                    </p:anim>
                                    <p:anim calcmode="lin" valueType="num">
                                      <p:cBhvr additive="base">
                                        <p:cTn id="36" dur="300" fill="hold"/>
                                        <p:tgtEl>
                                          <p:spTgt spid="134146"/>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13800"/>
                            </p:stCondLst>
                            <p:childTnLst>
                              <p:par>
                                <p:cTn id="38" presetID="2" presetClass="entr" presetSubtype="1" fill="hold" nodeType="afterEffect">
                                  <p:stCondLst>
                                    <p:cond delay="0"/>
                                  </p:stCondLst>
                                  <p:childTnLst>
                                    <p:set>
                                      <p:cBhvr>
                                        <p:cTn id="39" dur="1" fill="hold">
                                          <p:stCondLst>
                                            <p:cond delay="0"/>
                                          </p:stCondLst>
                                        </p:cTn>
                                        <p:tgtEl>
                                          <p:spTgt spid="134244"/>
                                        </p:tgtEl>
                                        <p:attrNameLst>
                                          <p:attrName>style.visibility</p:attrName>
                                        </p:attrNameLst>
                                      </p:cBhvr>
                                      <p:to>
                                        <p:strVal val="visible"/>
                                      </p:to>
                                    </p:set>
                                    <p:anim calcmode="lin" valueType="num">
                                      <p:cBhvr additive="base">
                                        <p:cTn id="40" dur="500" fill="hold"/>
                                        <p:tgtEl>
                                          <p:spTgt spid="134244"/>
                                        </p:tgtEl>
                                        <p:attrNameLst>
                                          <p:attrName>ppt_x</p:attrName>
                                        </p:attrNameLst>
                                      </p:cBhvr>
                                      <p:tavLst>
                                        <p:tav tm="0">
                                          <p:val>
                                            <p:strVal val="#ppt_x"/>
                                          </p:val>
                                        </p:tav>
                                        <p:tav tm="100000">
                                          <p:val>
                                            <p:strVal val="#ppt_x"/>
                                          </p:val>
                                        </p:tav>
                                      </p:tavLst>
                                    </p:anim>
                                    <p:anim calcmode="lin" valueType="num">
                                      <p:cBhvr additive="base">
                                        <p:cTn id="41" dur="500" fill="hold"/>
                                        <p:tgtEl>
                                          <p:spTgt spid="13424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EE_RE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autoUpdateAnimBg="0"/>
      <p:bldP spid="134246" grpId="0" animBg="1"/>
      <p:bldP spid="134247" grpId="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79388" y="115888"/>
            <a:ext cx="8204200" cy="1143000"/>
          </a:xfrm>
        </p:spPr>
        <p:txBody>
          <a:bodyPr/>
          <a:lstStyle/>
          <a:p>
            <a:pPr eaLnBrk="1" hangingPunct="1"/>
            <a:r>
              <a:rPr lang="tr-TR" sz="3200" b="1" dirty="0">
                <a:solidFill>
                  <a:schemeClr val="accent6">
                    <a:lumMod val="75000"/>
                  </a:schemeClr>
                </a:solidFill>
                <a:latin typeface="Monotype Corsiva" pitchFamily="66" charset="0"/>
              </a:rPr>
              <a:t>SINAVDA BAŞARILI OLMAK İÇİN İPUÇLARI</a:t>
            </a:r>
          </a:p>
        </p:txBody>
      </p:sp>
      <p:sp>
        <p:nvSpPr>
          <p:cNvPr id="125955" name="Rectangle 3"/>
          <p:cNvSpPr>
            <a:spLocks noGrp="1" noChangeArrowheads="1"/>
          </p:cNvSpPr>
          <p:nvPr>
            <p:ph type="body" sz="half" idx="1"/>
          </p:nvPr>
        </p:nvSpPr>
        <p:spPr>
          <a:xfrm>
            <a:off x="395288" y="1125538"/>
            <a:ext cx="8496300" cy="4968875"/>
          </a:xfrm>
        </p:spPr>
        <p:txBody>
          <a:bodyPr>
            <a:normAutofit lnSpcReduction="10000"/>
          </a:bodyPr>
          <a:lstStyle/>
          <a:p>
            <a:pPr eaLnBrk="1" hangingPunct="1"/>
            <a:r>
              <a:rPr lang="tr-TR" sz="2000" b="1" dirty="0"/>
              <a:t>HİÇBİR SORUYA BAKMADAN GEÇMEYİN</a:t>
            </a:r>
          </a:p>
          <a:p>
            <a:pPr eaLnBrk="1" hangingPunct="1">
              <a:buFontTx/>
              <a:buNone/>
            </a:pPr>
            <a:endParaRPr lang="tr-TR" sz="2000" b="1" dirty="0"/>
          </a:p>
          <a:p>
            <a:pPr eaLnBrk="1" hangingPunct="1"/>
            <a:r>
              <a:rPr lang="tr-TR" sz="2000" b="1" dirty="0"/>
              <a:t>TEST SÜRESİNİ İYİ AYARLAYIN</a:t>
            </a:r>
          </a:p>
          <a:p>
            <a:pPr eaLnBrk="1" hangingPunct="1">
              <a:buFontTx/>
              <a:buNone/>
            </a:pPr>
            <a:endParaRPr lang="tr-TR" sz="2000" b="1" dirty="0"/>
          </a:p>
          <a:p>
            <a:pPr eaLnBrk="1" hangingPunct="1"/>
            <a:r>
              <a:rPr lang="tr-TR" sz="2000" b="1" dirty="0"/>
              <a:t>TEST SIRASINDA KISA SÜRELİ ARALIKLAR VERİN</a:t>
            </a:r>
          </a:p>
          <a:p>
            <a:pPr eaLnBrk="1" hangingPunct="1">
              <a:buFontTx/>
              <a:buNone/>
            </a:pPr>
            <a:endParaRPr lang="tr-TR" sz="2000" b="1" dirty="0"/>
          </a:p>
          <a:p>
            <a:pPr eaLnBrk="1" hangingPunct="1"/>
            <a:r>
              <a:rPr lang="tr-TR" sz="2000" b="1" dirty="0"/>
              <a:t>TESTTE ŞIKLARI TAŞIRMADAN TAM OLARAK KARALAYIN</a:t>
            </a:r>
          </a:p>
          <a:p>
            <a:pPr eaLnBrk="1" hangingPunct="1"/>
            <a:endParaRPr lang="tr-TR" sz="2000" b="1" dirty="0"/>
          </a:p>
          <a:p>
            <a:pPr eaLnBrk="1" hangingPunct="1"/>
            <a:r>
              <a:rPr lang="tr-TR" sz="2000" b="1" dirty="0"/>
              <a:t>ZOR OLAN SORULARI İŞARETLEMEK ZORUNDA DEĞİLSİNİZ (YANLIŞLAR DOĞRULARI GÖTÜRÜYORSA)</a:t>
            </a:r>
          </a:p>
          <a:p>
            <a:pPr eaLnBrk="1" hangingPunct="1"/>
            <a:endParaRPr lang="tr-TR" sz="2000" b="1" dirty="0"/>
          </a:p>
          <a:p>
            <a:pPr eaLnBrk="1" hangingPunct="1"/>
            <a:r>
              <a:rPr lang="tr-TR" sz="2000" b="1" dirty="0"/>
              <a:t>ÇÖZEMEDİĞİNİZ SORUYU SONRAYA BIRAKIN</a:t>
            </a:r>
          </a:p>
          <a:p>
            <a:pPr eaLnBrk="1" hangingPunct="1"/>
            <a:endParaRPr lang="tr-TR" sz="2000" b="1" dirty="0"/>
          </a:p>
          <a:p>
            <a:pPr eaLnBrk="1" hangingPunct="1"/>
            <a:r>
              <a:rPr lang="tr-TR" sz="2000" b="1" dirty="0"/>
              <a:t>ÇALIŞACAĞINIZ YERİ GÖZDEN GEÇİRİN.</a:t>
            </a:r>
          </a:p>
        </p:txBody>
      </p:sp>
    </p:spTree>
  </p:cSld>
  <p:clrMapOvr>
    <a:masterClrMapping/>
  </p:clrMapOvr>
  <p:transition spd="slow">
    <p:checker/>
    <p:sndAc>
      <p:stSnd>
        <p:snd r:embed="rId3" name="K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iterate type="wd">
                                    <p:tmPct val="100000"/>
                                  </p:iterate>
                                  <p:childTnLst>
                                    <p:set>
                                      <p:cBhvr>
                                        <p:cTn id="6" dur="1" fill="hold">
                                          <p:stCondLst>
                                            <p:cond delay="0"/>
                                          </p:stCondLst>
                                        </p:cTn>
                                        <p:tgtEl>
                                          <p:spTgt spid="125954">
                                            <p:txEl>
                                              <p:pRg st="0" end="0"/>
                                            </p:txEl>
                                          </p:spTgt>
                                        </p:tgtEl>
                                        <p:attrNameLst>
                                          <p:attrName>style.visibility</p:attrName>
                                        </p:attrNameLst>
                                      </p:cBhvr>
                                      <p:to>
                                        <p:strVal val="visible"/>
                                      </p:to>
                                    </p:set>
                                    <p:anim calcmode="lin" valueType="num">
                                      <p:cBhvr additive="base">
                                        <p:cTn id="7" dur="300" fill="hold"/>
                                        <p:tgtEl>
                                          <p:spTgt spid="125954">
                                            <p:txEl>
                                              <p:pRg st="0" end="0"/>
                                            </p:txEl>
                                          </p:spTgt>
                                        </p:tgtEl>
                                        <p:attrNameLst>
                                          <p:attrName>ppt_x</p:attrName>
                                        </p:attrNameLst>
                                      </p:cBhvr>
                                      <p:tavLst>
                                        <p:tav tm="0">
                                          <p:val>
                                            <p:strVal val="1+#ppt_w/2"/>
                                          </p:val>
                                        </p:tav>
                                        <p:tav tm="100000">
                                          <p:val>
                                            <p:strVal val="#ppt_x"/>
                                          </p:val>
                                        </p:tav>
                                      </p:tavLst>
                                    </p:anim>
                                    <p:anim calcmode="lin" valueType="num">
                                      <p:cBhvr additive="base">
                                        <p:cTn id="8" dur="300" fill="hold"/>
                                        <p:tgtEl>
                                          <p:spTgt spid="125954">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LAZER.WAV"/>
                                        </p:tgtEl>
                                      </p:cMediaNode>
                                    </p:audio>
                                  </p:subTnLst>
                                </p:cTn>
                              </p:par>
                            </p:childTnLst>
                          </p:cTn>
                        </p:par>
                        <p:par>
                          <p:cTn id="9" fill="hold" nodeType="afterGroup">
                            <p:stCondLst>
                              <p:cond delay="1500"/>
                            </p:stCondLst>
                            <p:childTnLst>
                              <p:par>
                                <p:cTn id="10" presetID="2" presetClass="entr" presetSubtype="1" fill="hold" grpId="0" nodeType="afterEffect">
                                  <p:stCondLst>
                                    <p:cond delay="0"/>
                                  </p:stCondLst>
                                  <p:childTnLst>
                                    <p:set>
                                      <p:cBhvr>
                                        <p:cTn id="11" dur="1" fill="hold">
                                          <p:stCondLst>
                                            <p:cond delay="0"/>
                                          </p:stCondLst>
                                        </p:cTn>
                                        <p:tgtEl>
                                          <p:spTgt spid="125955">
                                            <p:txEl>
                                              <p:pRg st="0" end="0"/>
                                            </p:txEl>
                                          </p:spTgt>
                                        </p:tgtEl>
                                        <p:attrNameLst>
                                          <p:attrName>style.visibility</p:attrName>
                                        </p:attrNameLst>
                                      </p:cBhvr>
                                      <p:to>
                                        <p:strVal val="visible"/>
                                      </p:to>
                                    </p:set>
                                    <p:anim calcmode="lin" valueType="num">
                                      <p:cBhvr additive="base">
                                        <p:cTn id="12" dur="500" fill="hold"/>
                                        <p:tgtEl>
                                          <p:spTgt spid="12595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5955">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LAZER.WAV"/>
                                        </p:tgtEl>
                                      </p:cMediaNode>
                                    </p:audio>
                                  </p:subTnLst>
                                </p:cTn>
                              </p:par>
                            </p:childTnLst>
                          </p:cTn>
                        </p:par>
                        <p:par>
                          <p:cTn id="14" fill="hold" nodeType="afterGroup">
                            <p:stCondLst>
                              <p:cond delay="2000"/>
                            </p:stCondLst>
                            <p:childTnLst>
                              <p:par>
                                <p:cTn id="15" presetID="2" presetClass="entr" presetSubtype="1" fill="hold" grpId="0" nodeType="afterEffect">
                                  <p:stCondLst>
                                    <p:cond delay="0"/>
                                  </p:stCondLst>
                                  <p:childTnLst>
                                    <p:set>
                                      <p:cBhvr>
                                        <p:cTn id="16" dur="1" fill="hold">
                                          <p:stCondLst>
                                            <p:cond delay="0"/>
                                          </p:stCondLst>
                                        </p:cTn>
                                        <p:tgtEl>
                                          <p:spTgt spid="125955">
                                            <p:txEl>
                                              <p:pRg st="2" end="2"/>
                                            </p:txEl>
                                          </p:spTgt>
                                        </p:tgtEl>
                                        <p:attrNameLst>
                                          <p:attrName>style.visibility</p:attrName>
                                        </p:attrNameLst>
                                      </p:cBhvr>
                                      <p:to>
                                        <p:strVal val="visible"/>
                                      </p:to>
                                    </p:set>
                                    <p:anim calcmode="lin" valueType="num">
                                      <p:cBhvr additive="base">
                                        <p:cTn id="17" dur="500" fill="hold"/>
                                        <p:tgtEl>
                                          <p:spTgt spid="12595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5955">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LAZER.WAV"/>
                                        </p:tgtEl>
                                      </p:cMediaNode>
                                    </p:audio>
                                  </p:subTnLst>
                                </p:cTn>
                              </p:par>
                            </p:childTnLst>
                          </p:cTn>
                        </p:par>
                        <p:par>
                          <p:cTn id="19" fill="hold" nodeType="afterGroup">
                            <p:stCondLst>
                              <p:cond delay="2500"/>
                            </p:stCondLst>
                            <p:childTnLst>
                              <p:par>
                                <p:cTn id="20" presetID="2" presetClass="entr" presetSubtype="1" fill="hold" grpId="0" nodeType="afterEffect">
                                  <p:stCondLst>
                                    <p:cond delay="0"/>
                                  </p:stCondLst>
                                  <p:childTnLst>
                                    <p:set>
                                      <p:cBhvr>
                                        <p:cTn id="21" dur="1" fill="hold">
                                          <p:stCondLst>
                                            <p:cond delay="0"/>
                                          </p:stCondLst>
                                        </p:cTn>
                                        <p:tgtEl>
                                          <p:spTgt spid="125955">
                                            <p:txEl>
                                              <p:pRg st="4" end="4"/>
                                            </p:txEl>
                                          </p:spTgt>
                                        </p:tgtEl>
                                        <p:attrNameLst>
                                          <p:attrName>style.visibility</p:attrName>
                                        </p:attrNameLst>
                                      </p:cBhvr>
                                      <p:to>
                                        <p:strVal val="visible"/>
                                      </p:to>
                                    </p:set>
                                    <p:anim calcmode="lin" valueType="num">
                                      <p:cBhvr additive="base">
                                        <p:cTn id="22" dur="500" fill="hold"/>
                                        <p:tgtEl>
                                          <p:spTgt spid="125955">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5955">
                                            <p:txEl>
                                              <p:pRg st="4" end="4"/>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LAZER.WAV"/>
                                        </p:tgtEl>
                                      </p:cMediaNode>
                                    </p:audio>
                                  </p:subTnLst>
                                </p:cTn>
                              </p:par>
                            </p:childTnLst>
                          </p:cTn>
                        </p:par>
                        <p:par>
                          <p:cTn id="24" fill="hold" nodeType="afterGroup">
                            <p:stCondLst>
                              <p:cond delay="3000"/>
                            </p:stCondLst>
                            <p:childTnLst>
                              <p:par>
                                <p:cTn id="25" presetID="2" presetClass="entr" presetSubtype="1" fill="hold" grpId="0" nodeType="afterEffect">
                                  <p:stCondLst>
                                    <p:cond delay="0"/>
                                  </p:stCondLst>
                                  <p:childTnLst>
                                    <p:set>
                                      <p:cBhvr>
                                        <p:cTn id="26" dur="1" fill="hold">
                                          <p:stCondLst>
                                            <p:cond delay="0"/>
                                          </p:stCondLst>
                                        </p:cTn>
                                        <p:tgtEl>
                                          <p:spTgt spid="125955">
                                            <p:txEl>
                                              <p:pRg st="6" end="6"/>
                                            </p:txEl>
                                          </p:spTgt>
                                        </p:tgtEl>
                                        <p:attrNameLst>
                                          <p:attrName>style.visibility</p:attrName>
                                        </p:attrNameLst>
                                      </p:cBhvr>
                                      <p:to>
                                        <p:strVal val="visible"/>
                                      </p:to>
                                    </p:set>
                                    <p:anim calcmode="lin" valueType="num">
                                      <p:cBhvr additive="base">
                                        <p:cTn id="27" dur="500" fill="hold"/>
                                        <p:tgtEl>
                                          <p:spTgt spid="12595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5955">
                                            <p:txEl>
                                              <p:pRg st="6" end="6"/>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LAZER.WAV"/>
                                        </p:tgtEl>
                                      </p:cMediaNode>
                                    </p:audio>
                                  </p:subTnLst>
                                </p:cTn>
                              </p:par>
                            </p:childTnLst>
                          </p:cTn>
                        </p:par>
                        <p:par>
                          <p:cTn id="29" fill="hold" nodeType="afterGroup">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25955">
                                            <p:txEl>
                                              <p:pRg st="8" end="8"/>
                                            </p:txEl>
                                          </p:spTgt>
                                        </p:tgtEl>
                                        <p:attrNameLst>
                                          <p:attrName>style.visibility</p:attrName>
                                        </p:attrNameLst>
                                      </p:cBhvr>
                                      <p:to>
                                        <p:strVal val="visible"/>
                                      </p:to>
                                    </p:set>
                                    <p:anim calcmode="lin" valueType="num">
                                      <p:cBhvr additive="base">
                                        <p:cTn id="32" dur="500" fill="hold"/>
                                        <p:tgtEl>
                                          <p:spTgt spid="125955">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5955">
                                            <p:txEl>
                                              <p:pRg st="8" end="8"/>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LAZER.WAV"/>
                                        </p:tgtEl>
                                      </p:cMediaNode>
                                    </p:audio>
                                  </p:subTnLst>
                                </p:cTn>
                              </p:par>
                            </p:childTnLst>
                          </p:cTn>
                        </p:par>
                        <p:par>
                          <p:cTn id="34" fill="hold" nodeType="afterGroup">
                            <p:stCondLst>
                              <p:cond delay="4000"/>
                            </p:stCondLst>
                            <p:childTnLst>
                              <p:par>
                                <p:cTn id="35" presetID="2" presetClass="entr" presetSubtype="1" fill="hold" grpId="0" nodeType="afterEffect">
                                  <p:stCondLst>
                                    <p:cond delay="0"/>
                                  </p:stCondLst>
                                  <p:childTnLst>
                                    <p:set>
                                      <p:cBhvr>
                                        <p:cTn id="36" dur="1" fill="hold">
                                          <p:stCondLst>
                                            <p:cond delay="0"/>
                                          </p:stCondLst>
                                        </p:cTn>
                                        <p:tgtEl>
                                          <p:spTgt spid="125955">
                                            <p:txEl>
                                              <p:pRg st="10" end="10"/>
                                            </p:txEl>
                                          </p:spTgt>
                                        </p:tgtEl>
                                        <p:attrNameLst>
                                          <p:attrName>style.visibility</p:attrName>
                                        </p:attrNameLst>
                                      </p:cBhvr>
                                      <p:to>
                                        <p:strVal val="visible"/>
                                      </p:to>
                                    </p:set>
                                    <p:anim calcmode="lin" valueType="num">
                                      <p:cBhvr additive="base">
                                        <p:cTn id="37" dur="500" fill="hold"/>
                                        <p:tgtEl>
                                          <p:spTgt spid="125955">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5955">
                                            <p:txEl>
                                              <p:pRg st="10" end="1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LAZER.WAV"/>
                                        </p:tgtEl>
                                      </p:cMediaNode>
                                    </p:audio>
                                  </p:subTnLst>
                                </p:cTn>
                              </p:par>
                            </p:childTnLst>
                          </p:cTn>
                        </p:par>
                        <p:par>
                          <p:cTn id="39" fill="hold" nodeType="afterGroup">
                            <p:stCondLst>
                              <p:cond delay="4500"/>
                            </p:stCondLst>
                            <p:childTnLst>
                              <p:par>
                                <p:cTn id="40" presetID="2" presetClass="entr" presetSubtype="1" fill="hold" grpId="0" nodeType="afterEffect">
                                  <p:stCondLst>
                                    <p:cond delay="0"/>
                                  </p:stCondLst>
                                  <p:childTnLst>
                                    <p:set>
                                      <p:cBhvr>
                                        <p:cTn id="41" dur="1" fill="hold">
                                          <p:stCondLst>
                                            <p:cond delay="0"/>
                                          </p:stCondLst>
                                        </p:cTn>
                                        <p:tgtEl>
                                          <p:spTgt spid="125955">
                                            <p:txEl>
                                              <p:pRg st="12" end="12"/>
                                            </p:txEl>
                                          </p:spTgt>
                                        </p:tgtEl>
                                        <p:attrNameLst>
                                          <p:attrName>style.visibility</p:attrName>
                                        </p:attrNameLst>
                                      </p:cBhvr>
                                      <p:to>
                                        <p:strVal val="visible"/>
                                      </p:to>
                                    </p:set>
                                    <p:anim calcmode="lin" valueType="num">
                                      <p:cBhvr additive="base">
                                        <p:cTn id="42" dur="500" fill="hold"/>
                                        <p:tgtEl>
                                          <p:spTgt spid="125955">
                                            <p:txEl>
                                              <p:pRg st="12" end="1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25955">
                                            <p:txEl>
                                              <p:pRg st="12" end="1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LAZ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build="p" autoUpdateAnimBg="0"/>
      <p:bldP spid="125955"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a:xfrm>
            <a:off x="0" y="274638"/>
            <a:ext cx="9144000" cy="2297106"/>
          </a:xfrm>
        </p:spPr>
        <p:style>
          <a:lnRef idx="0">
            <a:schemeClr val="accent3"/>
          </a:lnRef>
          <a:fillRef idx="3">
            <a:schemeClr val="accent3"/>
          </a:fillRef>
          <a:effectRef idx="3">
            <a:schemeClr val="accent3"/>
          </a:effectRef>
          <a:fontRef idx="minor">
            <a:schemeClr val="lt1"/>
          </a:fontRef>
        </p:style>
        <p:txBody>
          <a:bodyPr>
            <a:normAutofit fontScale="90000"/>
          </a:bodyPr>
          <a:lstStyle/>
          <a:p>
            <a:br>
              <a:rPr lang="tr-TR" dirty="0"/>
            </a:br>
            <a:r>
              <a:rPr lang="tr-TR" dirty="0"/>
              <a:t>VERİMLİ </a:t>
            </a:r>
            <a:br>
              <a:rPr lang="tr-TR" dirty="0"/>
            </a:br>
            <a:r>
              <a:rPr lang="tr-TR" dirty="0"/>
              <a:t>DERS ÇALIŞMA</a:t>
            </a:r>
            <a:br>
              <a:rPr lang="tr-TR" dirty="0"/>
            </a:br>
            <a:r>
              <a:rPr lang="tr-TR" dirty="0"/>
              <a:t> NEDİR?</a:t>
            </a:r>
          </a:p>
        </p:txBody>
      </p:sp>
      <p:pic>
        <p:nvPicPr>
          <p:cNvPr id="7" name="Picture 4" descr="Resim21"/>
          <p:cNvPicPr>
            <a:picLocks noChangeAspect="1" noChangeArrowheads="1" noCrop="1"/>
          </p:cNvPicPr>
          <p:nvPr/>
        </p:nvPicPr>
        <p:blipFill>
          <a:blip r:embed="rId2" cstate="print"/>
          <a:srcRect/>
          <a:stretch>
            <a:fillRect/>
          </a:stretch>
        </p:blipFill>
        <p:spPr>
          <a:xfrm>
            <a:off x="2786050" y="3214686"/>
            <a:ext cx="4000528" cy="2776539"/>
          </a:xfrm>
          <a:prstGeom prst="rect">
            <a:avLst/>
          </a:prstGeom>
          <a:noFill/>
        </p:spPr>
      </p:pic>
      <p:sp>
        <p:nvSpPr>
          <p:cNvPr id="8" name="7 İçerik Yer Tutucusu"/>
          <p:cNvSpPr>
            <a:spLocks noGrp="1"/>
          </p:cNvSpPr>
          <p:nvPr>
            <p:ph idx="1"/>
          </p:nvPr>
        </p:nvSpPr>
        <p:spPr>
          <a:xfrm>
            <a:off x="457200" y="4429132"/>
            <a:ext cx="1900222" cy="1697031"/>
          </a:xfrm>
        </p:spPr>
        <p:txBody>
          <a:bodyPr/>
          <a:lstStyle/>
          <a:p>
            <a:pPr>
              <a:buNone/>
            </a:pPr>
            <a:r>
              <a:rPr lang="tr-TR"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descr="j0398129[1]"/>
          <p:cNvPicPr>
            <a:picLocks noChangeAspect="1" noChangeArrowheads="1"/>
          </p:cNvPicPr>
          <p:nvPr/>
        </p:nvPicPr>
        <p:blipFill>
          <a:blip r:embed="rId2" cstate="print"/>
          <a:srcRect/>
          <a:stretch>
            <a:fillRect/>
          </a:stretch>
        </p:blipFill>
        <p:spPr bwMode="auto">
          <a:xfrm>
            <a:off x="6219825" y="2133600"/>
            <a:ext cx="3176588" cy="4535488"/>
          </a:xfrm>
          <a:prstGeom prst="rect">
            <a:avLst/>
          </a:prstGeom>
          <a:noFill/>
        </p:spPr>
      </p:pic>
      <p:sp>
        <p:nvSpPr>
          <p:cNvPr id="67586" name="Rectangle 2"/>
          <p:cNvSpPr>
            <a:spLocks noGrp="1" noChangeArrowheads="1"/>
          </p:cNvSpPr>
          <p:nvPr>
            <p:ph type="title"/>
          </p:nvPr>
        </p:nvSpPr>
        <p:spPr>
          <a:xfrm>
            <a:off x="900113" y="0"/>
            <a:ext cx="7466012" cy="620713"/>
          </a:xfrm>
          <a:solidFill>
            <a:schemeClr val="accent1"/>
          </a:solidFill>
        </p:spPr>
        <p:txBody>
          <a:bodyPr/>
          <a:lstStyle/>
          <a:p>
            <a:r>
              <a:rPr lang="tr-TR" sz="3200"/>
              <a:t>Yazılılarda Nelere dikkat edilmeli!</a:t>
            </a:r>
          </a:p>
        </p:txBody>
      </p:sp>
      <p:sp>
        <p:nvSpPr>
          <p:cNvPr id="67587" name="Rectangle 3"/>
          <p:cNvSpPr>
            <a:spLocks noGrp="1" noChangeArrowheads="1"/>
          </p:cNvSpPr>
          <p:nvPr>
            <p:ph type="body" idx="1"/>
          </p:nvPr>
        </p:nvSpPr>
        <p:spPr>
          <a:xfrm>
            <a:off x="251520" y="692150"/>
            <a:ext cx="6552728" cy="5833194"/>
          </a:xfrm>
        </p:spPr>
        <p:txBody>
          <a:bodyPr>
            <a:noAutofit/>
          </a:bodyPr>
          <a:lstStyle/>
          <a:p>
            <a:pPr>
              <a:lnSpc>
                <a:spcPct val="80000"/>
              </a:lnSpc>
            </a:pPr>
            <a:r>
              <a:rPr lang="tr-TR" sz="1700" b="1" dirty="0"/>
              <a:t>Sınavdan önceki teneffüste ses yapmamaya özen gösterin sesli ortamlardan uzaklaşın. Aşırı gürültü stres ve baş ağrısına neden olur. Yeni konu öğrenmek yerine </a:t>
            </a:r>
            <a:r>
              <a:rPr lang="tr-TR" sz="1700" b="1" u="sng" dirty="0"/>
              <a:t>öğrendiğiniz konuları tekrar </a:t>
            </a:r>
            <a:r>
              <a:rPr lang="tr-TR" sz="1700" b="1" dirty="0"/>
              <a:t>edin.</a:t>
            </a:r>
          </a:p>
          <a:p>
            <a:pPr>
              <a:lnSpc>
                <a:spcPct val="80000"/>
              </a:lnSpc>
            </a:pPr>
            <a:r>
              <a:rPr lang="tr-TR" sz="1700" b="1" dirty="0"/>
              <a:t>Sınıfı teneffüste mutlaka havalandırın. Beynin öğrenmeye açık olabilmesi için </a:t>
            </a:r>
            <a:r>
              <a:rPr lang="tr-TR" sz="1700" b="1" u="sng" dirty="0"/>
              <a:t>oksijene ihtiyacı </a:t>
            </a:r>
            <a:r>
              <a:rPr lang="tr-TR" sz="1700" b="1" dirty="0"/>
              <a:t>vardır.</a:t>
            </a:r>
          </a:p>
          <a:p>
            <a:pPr>
              <a:lnSpc>
                <a:spcPct val="80000"/>
              </a:lnSpc>
            </a:pPr>
            <a:r>
              <a:rPr lang="tr-TR" sz="1700" b="1" dirty="0"/>
              <a:t>Sınavla ilgili araç ve gereçlerinizi öğretmen sınıfa girmeden hazırlayın. </a:t>
            </a:r>
          </a:p>
          <a:p>
            <a:pPr>
              <a:lnSpc>
                <a:spcPct val="80000"/>
              </a:lnSpc>
            </a:pPr>
            <a:r>
              <a:rPr lang="tr-TR" sz="1700" b="1" dirty="0"/>
              <a:t>Sınavdan önce arkanıza yaslanın üç kere derin nefes egzersizi yapın ve </a:t>
            </a:r>
            <a:r>
              <a:rPr lang="tr-TR" sz="1700" b="1" u="sng" dirty="0"/>
              <a:t>kendinizi motive edecek güzel sözler söyleyin</a:t>
            </a:r>
            <a:r>
              <a:rPr lang="tr-TR" sz="1700" b="1" dirty="0"/>
              <a:t>. ( yapacağım kendime güveniyorum ) </a:t>
            </a:r>
          </a:p>
          <a:p>
            <a:pPr>
              <a:lnSpc>
                <a:spcPct val="80000"/>
              </a:lnSpc>
            </a:pPr>
            <a:r>
              <a:rPr lang="tr-TR" sz="1700" b="1" dirty="0"/>
              <a:t>Sınav kağıdınızı soruları gözden geçirin.</a:t>
            </a:r>
          </a:p>
          <a:p>
            <a:pPr>
              <a:lnSpc>
                <a:spcPct val="80000"/>
              </a:lnSpc>
            </a:pPr>
            <a:r>
              <a:rPr lang="tr-TR" sz="1700" b="1" dirty="0"/>
              <a:t>Öncelikle sizin için en kolay ve </a:t>
            </a:r>
            <a:r>
              <a:rPr lang="tr-TR" sz="1700" b="1" u="sng" dirty="0"/>
              <a:t>bildiğinizi düşündüğünüz soruları önce yapın</a:t>
            </a:r>
            <a:r>
              <a:rPr lang="tr-TR" sz="1700" b="1" dirty="0"/>
              <a:t>. Zaman kaybınız olmaz.</a:t>
            </a:r>
          </a:p>
          <a:p>
            <a:pPr>
              <a:lnSpc>
                <a:spcPct val="80000"/>
              </a:lnSpc>
            </a:pPr>
            <a:r>
              <a:rPr lang="tr-TR" sz="1700" b="1" u="sng" dirty="0"/>
              <a:t>Sık sık saate bakmak yerine</a:t>
            </a:r>
            <a:r>
              <a:rPr lang="tr-TR" sz="1700" b="1" dirty="0"/>
              <a:t> bir iki kere bakmak yeterli olacaktır. Hızınızı ve dikkatinizi arttıracaktır. </a:t>
            </a:r>
          </a:p>
          <a:p>
            <a:pPr>
              <a:lnSpc>
                <a:spcPct val="80000"/>
              </a:lnSpc>
            </a:pPr>
            <a:r>
              <a:rPr lang="tr-TR" sz="1700" b="1" dirty="0"/>
              <a:t>Yazılılarda duruşunuz önemlidir. </a:t>
            </a:r>
            <a:r>
              <a:rPr lang="tr-TR" sz="1700" b="1" u="sng" dirty="0"/>
              <a:t>Dik oturun,</a:t>
            </a:r>
            <a:r>
              <a:rPr lang="tr-TR" sz="1700" b="1" dirty="0"/>
              <a:t> kağıtla kendi aranızdaki mesafeyi koruyun. </a:t>
            </a:r>
          </a:p>
          <a:p>
            <a:pPr>
              <a:lnSpc>
                <a:spcPct val="80000"/>
              </a:lnSpc>
            </a:pPr>
            <a:r>
              <a:rPr lang="tr-TR" sz="1700" b="1" dirty="0"/>
              <a:t>Sadece sorulara odaklanın </a:t>
            </a:r>
            <a:r>
              <a:rPr lang="tr-TR" sz="1700" b="1" u="sng" dirty="0"/>
              <a:t>etrafınızla ilgilenmeyin</a:t>
            </a:r>
            <a:r>
              <a:rPr lang="tr-TR" sz="1700" b="1" dirty="0"/>
              <a:t>.</a:t>
            </a:r>
          </a:p>
          <a:p>
            <a:pPr>
              <a:lnSpc>
                <a:spcPct val="80000"/>
              </a:lnSpc>
            </a:pPr>
            <a:r>
              <a:rPr lang="tr-TR" sz="1700" b="1" dirty="0"/>
              <a:t>Soruları dikkatli okumaya ve anlamaya çalışın.</a:t>
            </a:r>
          </a:p>
          <a:p>
            <a:pPr>
              <a:lnSpc>
                <a:spcPct val="80000"/>
              </a:lnSpc>
            </a:pPr>
            <a:r>
              <a:rPr lang="tr-TR" sz="1700" b="1" dirty="0"/>
              <a:t>Sorularda önemli gördüğünüz yargı ve </a:t>
            </a:r>
            <a:r>
              <a:rPr lang="tr-TR" sz="1700" b="1" u="sng" dirty="0"/>
              <a:t>kelimelerin altını çizin</a:t>
            </a:r>
            <a:r>
              <a:rPr lang="tr-TR" sz="1700" b="1" dirty="0"/>
              <a:t>.</a:t>
            </a:r>
          </a:p>
          <a:p>
            <a:pPr>
              <a:lnSpc>
                <a:spcPct val="80000"/>
              </a:lnSpc>
            </a:pPr>
            <a:r>
              <a:rPr lang="tr-TR" sz="1700" b="1" dirty="0"/>
              <a:t>Soruları çözümünü bulamadınız. Kafanız takıldı </a:t>
            </a:r>
            <a:r>
              <a:rPr lang="tr-TR" sz="1700" b="1" u="sng" dirty="0"/>
              <a:t>arkanıza yaslanın gözlerinizi kapatıp derin nefes alın tekrar soruya odaklanın</a:t>
            </a:r>
            <a:r>
              <a:rPr lang="tr-TR" sz="1700" b="1" dirty="0"/>
              <a:t>. Aklınıza hala gelmiyorsa işaret koyun ve biraz boşluk bırakın diğer soruya geçin.</a:t>
            </a:r>
          </a:p>
          <a:p>
            <a:pPr>
              <a:lnSpc>
                <a:spcPct val="80000"/>
              </a:lnSpc>
            </a:pPr>
            <a:r>
              <a:rPr lang="tr-TR" sz="1700" b="1" dirty="0"/>
              <a:t>Sınavda </a:t>
            </a:r>
            <a:r>
              <a:rPr lang="tr-TR" sz="1700" b="1" u="sng" dirty="0"/>
              <a:t>yaptıklarınızı son bir kez kontrol </a:t>
            </a:r>
            <a:r>
              <a:rPr lang="tr-TR" sz="1700" b="1" dirty="0"/>
              <a:t>edin.</a:t>
            </a:r>
          </a:p>
          <a:p>
            <a:pPr>
              <a:lnSpc>
                <a:spcPct val="80000"/>
              </a:lnSpc>
            </a:pPr>
            <a:r>
              <a:rPr lang="tr-TR" sz="1700" b="1" dirty="0"/>
              <a:t>SINAVDAN SONRA SORULARIN CEVAPLARINI ÖĞRENİN.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23850" y="188913"/>
            <a:ext cx="8820150" cy="719137"/>
          </a:xfrm>
          <a:solidFill>
            <a:schemeClr val="accent1"/>
          </a:solidFill>
        </p:spPr>
        <p:txBody>
          <a:bodyPr/>
          <a:lstStyle/>
          <a:p>
            <a:r>
              <a:rPr lang="tr-TR" sz="4000"/>
              <a:t>Deneme sınavlarında Test çözme kuralları</a:t>
            </a:r>
          </a:p>
        </p:txBody>
      </p:sp>
      <p:sp>
        <p:nvSpPr>
          <p:cNvPr id="70659" name="Rectangle 3"/>
          <p:cNvSpPr>
            <a:spLocks noGrp="1" noChangeArrowheads="1"/>
          </p:cNvSpPr>
          <p:nvPr>
            <p:ph type="body" idx="1"/>
          </p:nvPr>
        </p:nvSpPr>
        <p:spPr>
          <a:xfrm>
            <a:off x="468313" y="1052513"/>
            <a:ext cx="6069012" cy="5805487"/>
          </a:xfrm>
        </p:spPr>
        <p:txBody>
          <a:bodyPr/>
          <a:lstStyle/>
          <a:p>
            <a:pPr>
              <a:lnSpc>
                <a:spcPct val="80000"/>
              </a:lnSpc>
            </a:pPr>
            <a:r>
              <a:rPr lang="tr-TR" sz="2000" dirty="0"/>
              <a:t>Deneme sınavlarını önemseyin.</a:t>
            </a:r>
          </a:p>
          <a:p>
            <a:pPr>
              <a:lnSpc>
                <a:spcPct val="80000"/>
              </a:lnSpc>
            </a:pPr>
            <a:r>
              <a:rPr lang="tr-TR" sz="2000" dirty="0"/>
              <a:t>Deneme Sınavından önce arkanıza yaslanın </a:t>
            </a:r>
            <a:r>
              <a:rPr lang="tr-TR" sz="2000" u="sng" dirty="0"/>
              <a:t>üç kere derin nefes egzersizi </a:t>
            </a:r>
            <a:r>
              <a:rPr lang="tr-TR" sz="2000" dirty="0"/>
              <a:t>yapın ve kendinizi motive edecek güzel sözler söyleyin.</a:t>
            </a:r>
          </a:p>
          <a:p>
            <a:pPr>
              <a:lnSpc>
                <a:spcPct val="80000"/>
              </a:lnSpc>
            </a:pPr>
            <a:r>
              <a:rPr lang="tr-TR" sz="2000" dirty="0"/>
              <a:t>Soru kitapçığını gözden geçirin. </a:t>
            </a:r>
          </a:p>
          <a:p>
            <a:pPr>
              <a:lnSpc>
                <a:spcPct val="80000"/>
              </a:lnSpc>
            </a:pPr>
            <a:r>
              <a:rPr lang="tr-TR" sz="2000" dirty="0"/>
              <a:t>Testlerde de </a:t>
            </a:r>
            <a:r>
              <a:rPr lang="tr-TR" sz="2000" u="sng" dirty="0"/>
              <a:t>hangi alandan başlayacağınız</a:t>
            </a:r>
            <a:r>
              <a:rPr lang="tr-TR" sz="2000" dirty="0"/>
              <a:t>a karar verin. </a:t>
            </a:r>
          </a:p>
          <a:p>
            <a:pPr>
              <a:lnSpc>
                <a:spcPct val="80000"/>
              </a:lnSpc>
            </a:pPr>
            <a:r>
              <a:rPr lang="tr-TR" sz="2000" dirty="0"/>
              <a:t>Test çözerken, duruşunuz önemlidir. </a:t>
            </a:r>
            <a:r>
              <a:rPr lang="tr-TR" sz="2000" u="sng" dirty="0"/>
              <a:t>Dik oturun</a:t>
            </a:r>
            <a:r>
              <a:rPr lang="tr-TR" sz="2000" dirty="0"/>
              <a:t>, kağıtla kendi aranızdaki mesafeyi koruyun.</a:t>
            </a:r>
          </a:p>
          <a:p>
            <a:pPr>
              <a:lnSpc>
                <a:spcPct val="80000"/>
              </a:lnSpc>
            </a:pPr>
            <a:r>
              <a:rPr lang="tr-TR" sz="2000" dirty="0"/>
              <a:t>Soruları dikkatli okumaya ve anlamaya çalışın.</a:t>
            </a:r>
          </a:p>
          <a:p>
            <a:pPr>
              <a:lnSpc>
                <a:spcPct val="80000"/>
              </a:lnSpc>
            </a:pPr>
            <a:r>
              <a:rPr lang="tr-TR" sz="2000" dirty="0"/>
              <a:t>Sorularda önemli gördüğünüz yargı ve </a:t>
            </a:r>
            <a:r>
              <a:rPr lang="tr-TR" sz="2000" u="sng" dirty="0"/>
              <a:t>kelimelerin altını çizin</a:t>
            </a:r>
            <a:r>
              <a:rPr lang="tr-TR" sz="2000" dirty="0"/>
              <a:t>.</a:t>
            </a:r>
          </a:p>
          <a:p>
            <a:pPr>
              <a:lnSpc>
                <a:spcPct val="80000"/>
              </a:lnSpc>
            </a:pPr>
            <a:r>
              <a:rPr lang="tr-TR" sz="2000" dirty="0">
                <a:solidFill>
                  <a:srgbClr val="FF0000"/>
                </a:solidFill>
              </a:rPr>
              <a:t>Uzun paragraf sorularında </a:t>
            </a:r>
            <a:r>
              <a:rPr lang="tr-TR" sz="2000" b="1" u="sng" dirty="0">
                <a:solidFill>
                  <a:srgbClr val="FF0000"/>
                </a:solidFill>
              </a:rPr>
              <a:t>önce soruyu okuyun </a:t>
            </a:r>
            <a:r>
              <a:rPr lang="tr-TR" sz="2000" dirty="0">
                <a:solidFill>
                  <a:srgbClr val="FF0000"/>
                </a:solidFill>
              </a:rPr>
              <a:t>sonra paragrafı okuyun</a:t>
            </a:r>
            <a:r>
              <a:rPr lang="tr-TR" sz="2000" dirty="0"/>
              <a:t>.</a:t>
            </a:r>
          </a:p>
          <a:p>
            <a:pPr>
              <a:lnSpc>
                <a:spcPct val="80000"/>
              </a:lnSpc>
            </a:pPr>
            <a:r>
              <a:rPr lang="tr-TR" sz="2000" dirty="0"/>
              <a:t>Soruları hızlı bir şekilde çözün sorularla fazla inatlaşmayın </a:t>
            </a:r>
            <a:r>
              <a:rPr lang="tr-TR" sz="2000" u="sng" dirty="0"/>
              <a:t>önce kolay soruları halledin </a:t>
            </a:r>
            <a:r>
              <a:rPr lang="tr-TR" sz="2000" dirty="0"/>
              <a:t>zaman kazanmış olursunuz.</a:t>
            </a:r>
          </a:p>
          <a:p>
            <a:pPr>
              <a:lnSpc>
                <a:spcPct val="80000"/>
              </a:lnSpc>
            </a:pPr>
            <a:r>
              <a:rPr lang="tr-TR" sz="2000" dirty="0"/>
              <a:t>Uzun görünen sorular zor olduğunu düşünmeyin.</a:t>
            </a:r>
          </a:p>
          <a:p>
            <a:pPr>
              <a:lnSpc>
                <a:spcPct val="80000"/>
              </a:lnSpc>
            </a:pPr>
            <a:endParaRPr lang="tr-TR" sz="2000" dirty="0"/>
          </a:p>
          <a:p>
            <a:pPr>
              <a:lnSpc>
                <a:spcPct val="80000"/>
              </a:lnSpc>
            </a:pPr>
            <a:endParaRPr lang="tr-TR" sz="2000" dirty="0"/>
          </a:p>
        </p:txBody>
      </p:sp>
      <p:pic>
        <p:nvPicPr>
          <p:cNvPr id="70660" name="Picture 4" descr="j0396744[1]"/>
          <p:cNvPicPr>
            <a:picLocks noChangeAspect="1" noChangeArrowheads="1"/>
          </p:cNvPicPr>
          <p:nvPr/>
        </p:nvPicPr>
        <p:blipFill>
          <a:blip r:embed="rId2" cstate="print"/>
          <a:srcRect/>
          <a:stretch>
            <a:fillRect/>
          </a:stretch>
        </p:blipFill>
        <p:spPr bwMode="auto">
          <a:xfrm>
            <a:off x="6443663" y="1557338"/>
            <a:ext cx="2700337" cy="4941887"/>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D05380_"/>
          <p:cNvPicPr>
            <a:picLocks noGrp="1" noChangeAspect="1" noChangeArrowheads="1"/>
          </p:cNvPicPr>
          <p:nvPr>
            <p:ph idx="1"/>
          </p:nvPr>
        </p:nvPicPr>
        <p:blipFill>
          <a:blip r:embed="rId2" cstate="print"/>
          <a:srcRect/>
          <a:stretch>
            <a:fillRect/>
          </a:stretch>
        </p:blipFill>
        <p:spPr>
          <a:xfrm>
            <a:off x="0" y="1142984"/>
            <a:ext cx="6643702" cy="5500726"/>
          </a:xfrm>
          <a:noFill/>
        </p:spPr>
      </p:pic>
      <p:graphicFrame>
        <p:nvGraphicFramePr>
          <p:cNvPr id="5" name="Group 4"/>
          <p:cNvGraphicFramePr>
            <a:graphicFrameLocks/>
          </p:cNvGraphicFramePr>
          <p:nvPr/>
        </p:nvGraphicFramePr>
        <p:xfrm>
          <a:off x="6858016" y="142852"/>
          <a:ext cx="2285985" cy="6715148"/>
        </p:xfrm>
        <a:graphic>
          <a:graphicData uri="http://schemas.openxmlformats.org/drawingml/2006/table">
            <a:tbl>
              <a:tblPr/>
              <a:tblGrid>
                <a:gridCol w="2285985">
                  <a:extLst>
                    <a:ext uri="{9D8B030D-6E8A-4147-A177-3AD203B41FA5}">
                      <a16:colId xmlns:a16="http://schemas.microsoft.com/office/drawing/2014/main" val="20000"/>
                    </a:ext>
                  </a:extLst>
                </a:gridCol>
              </a:tblGrid>
              <a:tr h="9111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omic Sans MS" pitchFamily="66" charset="0"/>
                          <a:cs typeface="Times New Roman" pitchFamily="18" charset="0"/>
                        </a:rPr>
                        <a:t>• Amaçlarınızı  Belirleyiniz</a:t>
                      </a:r>
                      <a:endParaRPr kumimoji="0" lang="tr-TR" sz="1400" b="0" i="0" u="none" strike="noStrike" cap="none" normalizeH="0" baseline="0" dirty="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AEA9A"/>
                    </a:solidFill>
                  </a:tcPr>
                </a:tc>
                <a:extLst>
                  <a:ext uri="{0D108BD9-81ED-4DB2-BD59-A6C34878D82A}">
                    <a16:rowId xmlns:a16="http://schemas.microsoft.com/office/drawing/2014/main" val="10000"/>
                  </a:ext>
                </a:extLst>
              </a:tr>
              <a:tr h="96613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omic Sans MS" pitchFamily="66" charset="0"/>
                          <a:cs typeface="Times New Roman" pitchFamily="18" charset="0"/>
                        </a:rPr>
                        <a:t>• Planlı Çalışınız</a:t>
                      </a:r>
                      <a:endParaRPr kumimoji="0" lang="tr-TR" sz="1400" b="0" i="0" u="none" strike="noStrike" cap="none" normalizeH="0" baseline="0" dirty="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D9DD"/>
                    </a:solidFill>
                  </a:tcPr>
                </a:tc>
                <a:extLst>
                  <a:ext uri="{0D108BD9-81ED-4DB2-BD59-A6C34878D82A}">
                    <a16:rowId xmlns:a16="http://schemas.microsoft.com/office/drawing/2014/main" val="10001"/>
                  </a:ext>
                </a:extLst>
              </a:tr>
              <a:tr h="96853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tx1"/>
                          </a:solidFill>
                          <a:effectLst/>
                          <a:latin typeface="Comic Sans MS" pitchFamily="66" charset="0"/>
                          <a:cs typeface="Times New Roman" pitchFamily="18" charset="0"/>
                        </a:rPr>
                        <a:t>• Zamanı Verimli Kullanınız</a:t>
                      </a:r>
                      <a:endParaRPr kumimoji="0" lang="tr-TR" sz="1400" b="0" i="0" u="none" strike="noStrike" cap="none" normalizeH="0" baseline="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2"/>
                  </a:ext>
                </a:extLst>
              </a:tr>
              <a:tr h="96613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tx1"/>
                          </a:solidFill>
                          <a:effectLst/>
                          <a:latin typeface="Comic Sans MS" pitchFamily="66" charset="0"/>
                          <a:cs typeface="Times New Roman" pitchFamily="18" charset="0"/>
                        </a:rPr>
                        <a:t>• </a:t>
                      </a:r>
                      <a:r>
                        <a:rPr kumimoji="0" lang="tr-TR" sz="1400" b="1" i="0" u="none" strike="noStrike" cap="none" normalizeH="0" baseline="0">
                          <a:ln>
                            <a:noFill/>
                          </a:ln>
                          <a:solidFill>
                            <a:srgbClr val="A7D9DD"/>
                          </a:solidFill>
                          <a:effectLst/>
                          <a:latin typeface="Comic Sans MS" pitchFamily="66" charset="0"/>
                          <a:cs typeface="Times New Roman" pitchFamily="18" charset="0"/>
                        </a:rPr>
                        <a:t>Verimi Azaltıcı Etkenleri Ortadan Kaldırınız</a:t>
                      </a:r>
                      <a:endParaRPr kumimoji="0" lang="tr-TR" sz="1400" b="0" i="0" u="none" strike="noStrike" cap="none" normalizeH="0" baseline="0">
                        <a:ln>
                          <a:noFill/>
                        </a:ln>
                        <a:solidFill>
                          <a:srgbClr val="A7D9DD"/>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96853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tx1"/>
                          </a:solidFill>
                          <a:effectLst/>
                          <a:latin typeface="Comic Sans MS" pitchFamily="66" charset="0"/>
                          <a:cs typeface="Times New Roman" pitchFamily="18" charset="0"/>
                        </a:rPr>
                        <a:t>• Uygun Bir Çalışma Ortamı Seçiniz</a:t>
                      </a:r>
                      <a:endParaRPr kumimoji="0" lang="tr-TR" sz="1400" b="0" i="0" u="none" strike="noStrike" cap="none" normalizeH="0" baseline="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4"/>
                  </a:ext>
                </a:extLst>
              </a:tr>
              <a:tr h="96613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tx1"/>
                          </a:solidFill>
                          <a:effectLst/>
                          <a:latin typeface="Comic Sans MS" pitchFamily="66" charset="0"/>
                          <a:cs typeface="Times New Roman" pitchFamily="18" charset="0"/>
                        </a:rPr>
                        <a:t>• Dikkatinizi Uyanık Tutunuz</a:t>
                      </a:r>
                      <a:endParaRPr kumimoji="0" lang="tr-TR" sz="1400" b="0" i="0" u="none" strike="noStrike" cap="none" normalizeH="0" baseline="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C88"/>
                    </a:solidFill>
                  </a:tcPr>
                </a:tc>
                <a:extLst>
                  <a:ext uri="{0D108BD9-81ED-4DB2-BD59-A6C34878D82A}">
                    <a16:rowId xmlns:a16="http://schemas.microsoft.com/office/drawing/2014/main" val="10005"/>
                  </a:ext>
                </a:extLst>
              </a:tr>
              <a:tr h="96853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omic Sans MS" pitchFamily="66" charset="0"/>
                          <a:cs typeface="Times New Roman" pitchFamily="18" charset="0"/>
                        </a:rPr>
                        <a:t>• Derse Hazırlıklı Geliniz</a:t>
                      </a:r>
                      <a:endParaRPr kumimoji="0" lang="tr-TR" sz="1400" b="0" i="0" u="none" strike="noStrike" cap="none" normalizeH="0" baseline="0" dirty="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6"/>
                  </a:ext>
                </a:extLst>
              </a:tr>
            </a:tbl>
          </a:graphicData>
        </a:graphic>
      </p:graphicFrame>
      <p:sp>
        <p:nvSpPr>
          <p:cNvPr id="7" name="6 Metin kutusu"/>
          <p:cNvSpPr txBox="1"/>
          <p:nvPr/>
        </p:nvSpPr>
        <p:spPr>
          <a:xfrm>
            <a:off x="1643042" y="785794"/>
            <a:ext cx="1480918" cy="52322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tr-TR" sz="2800" dirty="0"/>
              <a:t>Kısacası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4"/>
          <p:cNvGraphicFramePr>
            <a:graphicFrameLocks noGrp="1"/>
          </p:cNvGraphicFramePr>
          <p:nvPr>
            <p:ph sz="half" idx="4294967295"/>
          </p:nvPr>
        </p:nvGraphicFramePr>
        <p:xfrm>
          <a:off x="6715140" y="0"/>
          <a:ext cx="2428860" cy="6858000"/>
        </p:xfrm>
        <a:graphic>
          <a:graphicData uri="http://schemas.openxmlformats.org/drawingml/2006/table">
            <a:tbl>
              <a:tblPr/>
              <a:tblGrid>
                <a:gridCol w="2428860">
                  <a:extLst>
                    <a:ext uri="{9D8B030D-6E8A-4147-A177-3AD203B41FA5}">
                      <a16:colId xmlns:a16="http://schemas.microsoft.com/office/drawing/2014/main" val="20000"/>
                    </a:ext>
                  </a:extLst>
                </a:gridCol>
              </a:tblGrid>
              <a:tr h="92989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dirty="0">
                          <a:ln>
                            <a:noFill/>
                          </a:ln>
                          <a:solidFill>
                            <a:schemeClr val="tx1"/>
                          </a:solidFill>
                          <a:effectLst>
                            <a:outerShdw blurRad="38100" dist="38100" dir="2700000" algn="tl">
                              <a:srgbClr val="FFFFFF"/>
                            </a:outerShdw>
                          </a:effectLst>
                          <a:latin typeface="Comic Sans MS" pitchFamily="66" charset="0"/>
                        </a:rPr>
                        <a:t>• Not Tutunuz</a:t>
                      </a:r>
                      <a:r>
                        <a:rPr kumimoji="0" lang="tr-TR" sz="1400" b="0" i="0" u="none" strike="noStrike" cap="none" normalizeH="0" baseline="0" dirty="0">
                          <a:ln>
                            <a:noFill/>
                          </a:ln>
                          <a:solidFill>
                            <a:schemeClr val="tx1"/>
                          </a:solidFill>
                          <a:effectLst>
                            <a:outerShdw blurRad="38100" dist="38100" dir="2700000" algn="tl">
                              <a:srgbClr val="FFFFFF"/>
                            </a:outerShdw>
                          </a:effectLst>
                          <a:latin typeface="Comic Sans MS" pitchFamily="66"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AEA9A"/>
                    </a:solidFill>
                  </a:tcPr>
                </a:tc>
                <a:extLst>
                  <a:ext uri="{0D108BD9-81ED-4DB2-BD59-A6C34878D82A}">
                    <a16:rowId xmlns:a16="http://schemas.microsoft.com/office/drawing/2014/main" val="10000"/>
                  </a:ext>
                </a:extLst>
              </a:tr>
              <a:tr h="98801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a:ln>
                            <a:noFill/>
                          </a:ln>
                          <a:solidFill>
                            <a:schemeClr val="tx1"/>
                          </a:solidFill>
                          <a:effectLst>
                            <a:outerShdw blurRad="38100" dist="38100" dir="2700000" algn="tl">
                              <a:srgbClr val="FFFFFF"/>
                            </a:outerShdw>
                          </a:effectLst>
                          <a:latin typeface="Comic Sans MS" pitchFamily="66" charset="0"/>
                        </a:rPr>
                        <a:t>• Araç - Gereç Ve Kaynaklardan Yararlanınız</a:t>
                      </a:r>
                      <a:r>
                        <a:rPr kumimoji="0" lang="tr-TR" sz="1400" b="0" i="0" u="none" strike="noStrike" cap="none" normalizeH="0" baseline="0">
                          <a:ln>
                            <a:noFill/>
                          </a:ln>
                          <a:solidFill>
                            <a:schemeClr val="tx1"/>
                          </a:solidFill>
                          <a:effectLst>
                            <a:outerShdw blurRad="38100" dist="38100" dir="2700000" algn="tl">
                              <a:srgbClr val="FFFFFF"/>
                            </a:outerShdw>
                          </a:effectLst>
                          <a:latin typeface="Comic Sans MS" pitchFamily="66"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D9DD"/>
                    </a:solidFill>
                  </a:tcPr>
                </a:tc>
                <a:extLst>
                  <a:ext uri="{0D108BD9-81ED-4DB2-BD59-A6C34878D82A}">
                    <a16:rowId xmlns:a16="http://schemas.microsoft.com/office/drawing/2014/main" val="10001"/>
                  </a:ext>
                </a:extLst>
              </a:tr>
              <a:tr h="98801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dirty="0">
                          <a:ln>
                            <a:noFill/>
                          </a:ln>
                          <a:solidFill>
                            <a:schemeClr val="tx1"/>
                          </a:solidFill>
                          <a:effectLst>
                            <a:outerShdw blurRad="38100" dist="38100" dir="2700000" algn="tl">
                              <a:srgbClr val="FFFFFF"/>
                            </a:outerShdw>
                          </a:effectLst>
                          <a:latin typeface="Comic Sans MS" pitchFamily="66" charset="0"/>
                        </a:rPr>
                        <a:t>• Verimli Okuyunuz</a:t>
                      </a:r>
                      <a:r>
                        <a:rPr kumimoji="0" lang="tr-TR" sz="1400" b="0" i="0" u="none" strike="noStrike" cap="none" normalizeH="0" baseline="0" dirty="0">
                          <a:ln>
                            <a:noFill/>
                          </a:ln>
                          <a:solidFill>
                            <a:schemeClr val="tx1"/>
                          </a:solidFill>
                          <a:effectLst>
                            <a:outerShdw blurRad="38100" dist="38100" dir="2700000" algn="tl">
                              <a:srgbClr val="FFFFFF"/>
                            </a:outerShdw>
                          </a:effectLst>
                          <a:latin typeface="Comic Sans MS" pitchFamily="66"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2"/>
                  </a:ext>
                </a:extLst>
              </a:tr>
              <a:tr h="98801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dirty="0">
                          <a:ln>
                            <a:noFill/>
                          </a:ln>
                          <a:solidFill>
                            <a:srgbClr val="A7D9DD"/>
                          </a:solidFill>
                          <a:effectLst>
                            <a:outerShdw blurRad="38100" dist="38100" dir="2700000" algn="tl">
                              <a:srgbClr val="000000"/>
                            </a:outerShdw>
                          </a:effectLst>
                          <a:latin typeface="Comic Sans MS" pitchFamily="66" charset="0"/>
                        </a:rPr>
                        <a:t>• Aralıklı Tekrarlar Yaparak Unutmayı Önleyiniz</a:t>
                      </a:r>
                      <a:r>
                        <a:rPr kumimoji="0" lang="tr-TR" sz="1400" b="0" i="0" u="none" strike="noStrike" cap="none" normalizeH="0" baseline="0" dirty="0">
                          <a:ln>
                            <a:noFill/>
                          </a:ln>
                          <a:solidFill>
                            <a:srgbClr val="A7D9DD"/>
                          </a:solidFill>
                          <a:effectLst>
                            <a:outerShdw blurRad="38100" dist="38100" dir="2700000" algn="tl">
                              <a:srgbClr val="000000"/>
                            </a:outerShdw>
                          </a:effectLst>
                          <a:latin typeface="Comic Sans MS" pitchFamily="66"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98801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dirty="0">
                          <a:ln>
                            <a:noFill/>
                          </a:ln>
                          <a:solidFill>
                            <a:schemeClr val="tx1"/>
                          </a:solidFill>
                          <a:effectLst>
                            <a:outerShdw blurRad="38100" dist="38100" dir="2700000" algn="tl">
                              <a:srgbClr val="FFFFFF"/>
                            </a:outerShdw>
                          </a:effectLst>
                          <a:latin typeface="Comic Sans MS" pitchFamily="66" charset="0"/>
                        </a:rPr>
                        <a:t>• Zamanı Düzenleme Ve Planlı Çalışma</a:t>
                      </a:r>
                      <a:r>
                        <a:rPr kumimoji="0" lang="tr-TR" sz="1400" b="0" i="0" u="none" strike="noStrike" cap="none" normalizeH="0" baseline="0" dirty="0">
                          <a:ln>
                            <a:noFill/>
                          </a:ln>
                          <a:solidFill>
                            <a:schemeClr val="tx1"/>
                          </a:solidFill>
                          <a:effectLst>
                            <a:outerShdw blurRad="38100" dist="38100" dir="2700000" algn="tl">
                              <a:srgbClr val="FFFFFF"/>
                            </a:outerShdw>
                          </a:effectLst>
                          <a:latin typeface="Comic Sans MS" pitchFamily="66"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4"/>
                  </a:ext>
                </a:extLst>
              </a:tr>
              <a:tr h="98801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a:ln>
                            <a:noFill/>
                          </a:ln>
                          <a:solidFill>
                            <a:schemeClr val="tx1"/>
                          </a:solidFill>
                          <a:effectLst>
                            <a:outerShdw blurRad="38100" dist="38100" dir="2700000" algn="tl">
                              <a:srgbClr val="FFFFFF"/>
                            </a:outerShdw>
                          </a:effectLst>
                          <a:latin typeface="Comic Sans MS" pitchFamily="66" charset="0"/>
                        </a:rPr>
                        <a:t>• Etkin Dinleme</a:t>
                      </a:r>
                      <a:r>
                        <a:rPr kumimoji="0" lang="tr-TR" sz="1400" b="0" i="0" u="none" strike="noStrike" cap="none" normalizeH="0" baseline="0">
                          <a:ln>
                            <a:noFill/>
                          </a:ln>
                          <a:solidFill>
                            <a:schemeClr val="tx1"/>
                          </a:solidFill>
                          <a:effectLst>
                            <a:outerShdw blurRad="38100" dist="38100" dir="2700000" algn="tl">
                              <a:srgbClr val="FFFFFF"/>
                            </a:outerShdw>
                          </a:effectLst>
                          <a:latin typeface="Comic Sans MS" pitchFamily="66"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C88"/>
                    </a:solidFill>
                  </a:tcPr>
                </a:tc>
                <a:extLst>
                  <a:ext uri="{0D108BD9-81ED-4DB2-BD59-A6C34878D82A}">
                    <a16:rowId xmlns:a16="http://schemas.microsoft.com/office/drawing/2014/main" val="10005"/>
                  </a:ext>
                </a:extLst>
              </a:tr>
              <a:tr h="98801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dirty="0">
                          <a:ln>
                            <a:noFill/>
                          </a:ln>
                          <a:solidFill>
                            <a:schemeClr val="tx1"/>
                          </a:solidFill>
                          <a:effectLst>
                            <a:outerShdw blurRad="38100" dist="38100" dir="2700000" algn="tl">
                              <a:srgbClr val="FFFFFF"/>
                            </a:outerShdw>
                          </a:effectLst>
                          <a:latin typeface="Comic Sans MS" pitchFamily="66" charset="0"/>
                        </a:rPr>
                        <a:t>• Sınavları Nasıl Atlatırım?</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6"/>
                  </a:ext>
                </a:extLst>
              </a:tr>
            </a:tbl>
          </a:graphicData>
        </a:graphic>
      </p:graphicFrame>
      <p:pic>
        <p:nvPicPr>
          <p:cNvPr id="5" name="Picture 3" descr="BD05380_"/>
          <p:cNvPicPr>
            <a:picLocks noGrp="1" noChangeAspect="1" noChangeArrowheads="1"/>
          </p:cNvPicPr>
          <p:nvPr>
            <p:ph idx="1"/>
          </p:nvPr>
        </p:nvPicPr>
        <p:blipFill>
          <a:blip r:embed="rId2" cstate="print"/>
          <a:srcRect/>
          <a:stretch>
            <a:fillRect/>
          </a:stretch>
        </p:blipFill>
        <p:spPr>
          <a:xfrm>
            <a:off x="0" y="285728"/>
            <a:ext cx="6643702" cy="6357982"/>
          </a:xfr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fld id="{C72FBCA0-72FC-4C45-8BBD-51E6BFC61BD6}" type="slidenum">
              <a:rPr lang="tr-TR"/>
              <a:pPr/>
              <a:t>64</a:t>
            </a:fld>
            <a:endParaRPr lang="tr-TR"/>
          </a:p>
        </p:txBody>
      </p:sp>
      <p:sp>
        <p:nvSpPr>
          <p:cNvPr id="38914" name="Rectangle 2"/>
          <p:cNvSpPr>
            <a:spLocks noGrp="1" noChangeArrowheads="1"/>
          </p:cNvSpPr>
          <p:nvPr>
            <p:ph type="title"/>
          </p:nvPr>
        </p:nvSpPr>
        <p:spPr>
          <a:xfrm>
            <a:off x="685800" y="609600"/>
            <a:ext cx="7848600" cy="2667000"/>
          </a:xfrm>
          <a:solidFill>
            <a:schemeClr val="hlink"/>
          </a:solidFill>
        </p:spPr>
        <p:txBody>
          <a:bodyPr/>
          <a:lstStyle/>
          <a:p>
            <a:pPr>
              <a:lnSpc>
                <a:spcPct val="130000"/>
              </a:lnSpc>
            </a:pPr>
            <a:r>
              <a:rPr lang="tr-TR" sz="4000" b="1" dirty="0">
                <a:solidFill>
                  <a:srgbClr val="000000"/>
                </a:solidFill>
                <a:cs typeface="Times New Roman" pitchFamily="18" charset="0"/>
              </a:rPr>
              <a:t>BÜTÜN BU BASAMAKLARI UYGULADIKTAN SONRA BAŞARILI OLDUNUZ MU ?</a:t>
            </a:r>
            <a:endParaRPr lang="tr-TR" sz="4000" dirty="0">
              <a:cs typeface="Times New Roman" pitchFamily="18" charset="0"/>
            </a:endParaRPr>
          </a:p>
        </p:txBody>
      </p:sp>
      <p:sp>
        <p:nvSpPr>
          <p:cNvPr id="38915" name="Rectangle 3"/>
          <p:cNvSpPr>
            <a:spLocks noGrp="1" noChangeArrowheads="1"/>
          </p:cNvSpPr>
          <p:nvPr>
            <p:ph type="body" idx="1"/>
          </p:nvPr>
        </p:nvSpPr>
        <p:spPr>
          <a:xfrm>
            <a:off x="685800" y="3810000"/>
            <a:ext cx="7772400" cy="1905000"/>
          </a:xfrm>
          <a:solidFill>
            <a:schemeClr val="hlink"/>
          </a:solidFill>
        </p:spPr>
        <p:txBody>
          <a:bodyPr/>
          <a:lstStyle/>
          <a:p>
            <a:pPr>
              <a:buFontTx/>
              <a:buNone/>
            </a:pPr>
            <a:r>
              <a:rPr lang="tr-TR" sz="3600">
                <a:solidFill>
                  <a:srgbClr val="000000"/>
                </a:solidFill>
              </a:rPr>
              <a:t>Yanıtınız:</a:t>
            </a:r>
            <a:r>
              <a:rPr lang="tr-TR" sz="3600">
                <a:solidFill>
                  <a:srgbClr val="000000"/>
                </a:solidFill>
                <a:cs typeface="Times New Roman" pitchFamily="18" charset="0"/>
              </a:rPr>
              <a:t> </a:t>
            </a:r>
            <a:r>
              <a:rPr lang="tr-TR" sz="3600" u="sng">
                <a:solidFill>
                  <a:srgbClr val="FF3300"/>
                </a:solidFill>
                <a:cs typeface="Times New Roman" pitchFamily="18" charset="0"/>
              </a:rPr>
              <a:t>"Evet"</a:t>
            </a:r>
            <a:r>
              <a:rPr lang="tr-TR" sz="3600">
                <a:solidFill>
                  <a:srgbClr val="000000"/>
                </a:solidFill>
                <a:cs typeface="Times New Roman" pitchFamily="18" charset="0"/>
              </a:rPr>
              <a:t> ise öğrenme sona erer.</a:t>
            </a:r>
            <a:endParaRPr lang="tr-TR" sz="3600">
              <a:cs typeface="Times New Roman" pitchFamily="18" charset="0"/>
            </a:endParaRPr>
          </a:p>
          <a:p>
            <a:pPr>
              <a:lnSpc>
                <a:spcPct val="150000"/>
              </a:lnSpc>
              <a:buFontTx/>
              <a:buNone/>
            </a:pPr>
            <a:r>
              <a:rPr lang="tr-TR" sz="3600">
                <a:solidFill>
                  <a:srgbClr val="000000"/>
                </a:solidFill>
              </a:rPr>
              <a:t>Yanıtınız:</a:t>
            </a:r>
            <a:r>
              <a:rPr lang="tr-TR" sz="3600">
                <a:solidFill>
                  <a:srgbClr val="000000"/>
                </a:solidFill>
                <a:cs typeface="Times New Roman" pitchFamily="18" charset="0"/>
              </a:rPr>
              <a:t> </a:t>
            </a:r>
            <a:r>
              <a:rPr lang="tr-TR" sz="3600" u="sng">
                <a:solidFill>
                  <a:srgbClr val="FF3300"/>
                </a:solidFill>
                <a:cs typeface="Times New Roman" pitchFamily="18" charset="0"/>
              </a:rPr>
              <a:t>"Hayır"</a:t>
            </a:r>
            <a:r>
              <a:rPr lang="tr-TR" sz="3600">
                <a:solidFill>
                  <a:srgbClr val="000000"/>
                </a:solidFill>
                <a:cs typeface="Times New Roman" pitchFamily="18" charset="0"/>
              </a:rPr>
              <a:t> ise,</a:t>
            </a:r>
            <a:endParaRPr lang="tr-TR"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box(out)">
                                      <p:cBhvr>
                                        <p:cTn id="7" dur="500"/>
                                        <p:tgtEl>
                                          <p:spTgt spid="389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box(out)">
                                      <p:cBhvr>
                                        <p:cTn id="12" dur="500"/>
                                        <p:tgtEl>
                                          <p:spTgt spid="3891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fld id="{31749F43-BDC5-4833-9FCA-45526E923C74}" type="slidenum">
              <a:rPr lang="tr-TR"/>
              <a:pPr/>
              <a:t>65</a:t>
            </a:fld>
            <a:endParaRPr lang="tr-TR"/>
          </a:p>
        </p:txBody>
      </p:sp>
      <p:sp>
        <p:nvSpPr>
          <p:cNvPr id="39939" name="Rectangle 3"/>
          <p:cNvSpPr>
            <a:spLocks noGrp="1" noChangeArrowheads="1"/>
          </p:cNvSpPr>
          <p:nvPr>
            <p:ph type="body" idx="1"/>
          </p:nvPr>
        </p:nvSpPr>
        <p:spPr>
          <a:xfrm>
            <a:off x="685800" y="1295400"/>
            <a:ext cx="7772400" cy="4114800"/>
          </a:xfrm>
          <a:solidFill>
            <a:schemeClr val="hlink"/>
          </a:solidFill>
        </p:spPr>
        <p:txBody>
          <a:bodyPr/>
          <a:lstStyle/>
          <a:p>
            <a:pPr>
              <a:buFontTx/>
              <a:buNone/>
            </a:pPr>
            <a:r>
              <a:rPr lang="tr-TR" sz="6000">
                <a:solidFill>
                  <a:srgbClr val="000000"/>
                </a:solidFill>
                <a:cs typeface="Times New Roman" pitchFamily="18" charset="0"/>
              </a:rPr>
              <a:t>a) Fiziki bir rahatsızlığınız olabilir,</a:t>
            </a:r>
            <a:endParaRPr lang="tr-TR" sz="6000">
              <a:cs typeface="Times New Roman" pitchFamily="18" charset="0"/>
            </a:endParaRPr>
          </a:p>
          <a:p>
            <a:pPr>
              <a:buFontTx/>
              <a:buNone/>
            </a:pPr>
            <a:r>
              <a:rPr lang="tr-TR" sz="6000">
                <a:solidFill>
                  <a:srgbClr val="000000"/>
                </a:solidFill>
                <a:cs typeface="Times New Roman" pitchFamily="18" charset="0"/>
              </a:rPr>
              <a:t>b) Psikolojik sorunlarınız olabilir,</a:t>
            </a:r>
            <a:endParaRPr lang="tr-TR" sz="600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box(out)">
                                      <p:cBhvr>
                                        <p:cTn id="7" dur="500"/>
                                        <p:tgtEl>
                                          <p:spTgt spid="3993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box(out)">
                                      <p:cBhvr>
                                        <p:cTn id="12" dur="500"/>
                                        <p:tgtEl>
                                          <p:spTgt spid="3993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fld id="{CE38EFD2-8EDF-4ECB-B56F-AB0475453596}" type="slidenum">
              <a:rPr lang="tr-TR"/>
              <a:pPr/>
              <a:t>66</a:t>
            </a:fld>
            <a:endParaRPr lang="tr-TR"/>
          </a:p>
        </p:txBody>
      </p:sp>
      <p:sp>
        <p:nvSpPr>
          <p:cNvPr id="40963" name="Rectangle 3"/>
          <p:cNvSpPr>
            <a:spLocks noGrp="1" noChangeArrowheads="1"/>
          </p:cNvSpPr>
          <p:nvPr>
            <p:ph type="body" idx="1"/>
          </p:nvPr>
        </p:nvSpPr>
        <p:spPr>
          <a:xfrm>
            <a:off x="685800" y="762000"/>
            <a:ext cx="7772400" cy="4495800"/>
          </a:xfrm>
          <a:solidFill>
            <a:schemeClr val="hlink"/>
          </a:solidFill>
        </p:spPr>
        <p:txBody>
          <a:bodyPr/>
          <a:lstStyle/>
          <a:p>
            <a:pPr>
              <a:lnSpc>
                <a:spcPct val="120000"/>
              </a:lnSpc>
              <a:buFontTx/>
              <a:buNone/>
            </a:pPr>
            <a:r>
              <a:rPr lang="tr-TR" sz="4400">
                <a:solidFill>
                  <a:srgbClr val="000000"/>
                </a:solidFill>
                <a:cs typeface="Times New Roman" pitchFamily="18" charset="0"/>
              </a:rPr>
              <a:t>c) Bilinmeyen,belirti vermeyen organik bir rahatsızlığınız olabilir,</a:t>
            </a:r>
            <a:endParaRPr lang="tr-TR" sz="4400">
              <a:cs typeface="Times New Roman" pitchFamily="18" charset="0"/>
            </a:endParaRPr>
          </a:p>
          <a:p>
            <a:pPr>
              <a:lnSpc>
                <a:spcPct val="120000"/>
              </a:lnSpc>
              <a:buFontTx/>
              <a:buNone/>
            </a:pPr>
            <a:r>
              <a:rPr lang="tr-TR" sz="4400">
                <a:solidFill>
                  <a:srgbClr val="000000"/>
                </a:solidFill>
                <a:cs typeface="Times New Roman" pitchFamily="18" charset="0"/>
              </a:rPr>
              <a:t>d)</a:t>
            </a:r>
            <a:r>
              <a:rPr lang="tr-TR" sz="4400">
                <a:solidFill>
                  <a:srgbClr val="000000"/>
                </a:solidFill>
              </a:rPr>
              <a:t> </a:t>
            </a:r>
            <a:r>
              <a:rPr lang="tr-TR" sz="4400">
                <a:solidFill>
                  <a:srgbClr val="000000"/>
                </a:solidFill>
                <a:cs typeface="Times New Roman" pitchFamily="18" charset="0"/>
              </a:rPr>
              <a:t>Farkında olmadığınız halde bir gözlük ihtiyacınız olabilir</a:t>
            </a:r>
            <a:r>
              <a:rPr lang="tr-TR" sz="4400">
                <a:solidFill>
                  <a:srgbClr val="000000"/>
                </a:solidFill>
              </a:rPr>
              <a:t>.</a:t>
            </a:r>
            <a:endParaRPr lang="tr-TR" sz="4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ox(out)">
                                      <p:cBhvr>
                                        <p:cTn id="7" dur="500"/>
                                        <p:tgtEl>
                                          <p:spTgt spid="4096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box(out)">
                                      <p:cBhvr>
                                        <p:cTn id="12" dur="500"/>
                                        <p:tgtEl>
                                          <p:spTgt spid="4096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fld id="{0CF480AC-18F6-4A32-8C9A-1D7CCE6AAE1B}" type="slidenum">
              <a:rPr lang="tr-TR"/>
              <a:pPr/>
              <a:t>67</a:t>
            </a:fld>
            <a:endParaRPr lang="tr-TR"/>
          </a:p>
        </p:txBody>
      </p:sp>
      <p:sp>
        <p:nvSpPr>
          <p:cNvPr id="41987" name="Rectangle 3"/>
          <p:cNvSpPr>
            <a:spLocks noGrp="1" noChangeArrowheads="1"/>
          </p:cNvSpPr>
          <p:nvPr>
            <p:ph type="body" idx="1"/>
          </p:nvPr>
        </p:nvSpPr>
        <p:spPr>
          <a:xfrm>
            <a:off x="762000" y="1371600"/>
            <a:ext cx="7772400" cy="4114800"/>
          </a:xfrm>
          <a:solidFill>
            <a:schemeClr val="hlink"/>
          </a:solidFill>
        </p:spPr>
        <p:txBody>
          <a:bodyPr/>
          <a:lstStyle/>
          <a:p>
            <a:pPr>
              <a:buFontTx/>
              <a:buNone/>
            </a:pPr>
            <a:r>
              <a:rPr lang="tr-TR" sz="5400">
                <a:solidFill>
                  <a:srgbClr val="000000"/>
                </a:solidFill>
                <a:cs typeface="Times New Roman" pitchFamily="18" charset="0"/>
              </a:rPr>
              <a:t>e) İşitme bozukluğunuz olabilir,</a:t>
            </a:r>
            <a:endParaRPr lang="tr-TR" sz="5400">
              <a:cs typeface="Times New Roman" pitchFamily="18" charset="0"/>
            </a:endParaRPr>
          </a:p>
          <a:p>
            <a:pPr>
              <a:buFontTx/>
              <a:buNone/>
            </a:pPr>
            <a:r>
              <a:rPr lang="tr-TR" sz="5400">
                <a:solidFill>
                  <a:srgbClr val="000000"/>
                </a:solidFill>
                <a:cs typeface="Times New Roman" pitchFamily="18" charset="0"/>
              </a:rPr>
              <a:t>f) Beslenme dengesizliğiniz olabilir.</a:t>
            </a:r>
            <a:endParaRPr lang="tr-TR" sz="5400">
              <a:cs typeface="Times New Roman" pitchFamily="18" charset="0"/>
            </a:endParaRPr>
          </a:p>
          <a:p>
            <a:endParaRPr lang="tr-TR" sz="5400"/>
          </a:p>
          <a:p>
            <a:endParaRPr lang="tr-TR" sz="5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box(out)">
                                      <p:cBhvr>
                                        <p:cTn id="7" dur="500"/>
                                        <p:tgtEl>
                                          <p:spTgt spid="4198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box(out)">
                                      <p:cBhvr>
                                        <p:cTn id="12" dur="500"/>
                                        <p:tgtEl>
                                          <p:spTgt spid="4198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http://www.ulkedehaber.com/resimler/2/haftanin-filmleri-26929.jpg"/>
          <p:cNvPicPr>
            <a:picLocks noChangeAspect="1" noChangeArrowheads="1"/>
          </p:cNvPicPr>
          <p:nvPr/>
        </p:nvPicPr>
        <p:blipFill>
          <a:blip r:embed="rId2" cstate="print"/>
          <a:srcRect/>
          <a:stretch>
            <a:fillRect/>
          </a:stretch>
        </p:blipFill>
        <p:spPr bwMode="auto">
          <a:xfrm>
            <a:off x="500034" y="0"/>
            <a:ext cx="8358246" cy="5143512"/>
          </a:xfrm>
          <a:prstGeom prst="rect">
            <a:avLst/>
          </a:prstGeom>
          <a:noFill/>
        </p:spPr>
      </p:pic>
      <p:sp>
        <p:nvSpPr>
          <p:cNvPr id="8" name="7 Metin kutusu"/>
          <p:cNvSpPr txBox="1"/>
          <p:nvPr/>
        </p:nvSpPr>
        <p:spPr>
          <a:xfrm>
            <a:off x="1714479" y="5357826"/>
            <a:ext cx="5929355" cy="369332"/>
          </a:xfrm>
          <a:prstGeom prst="rect">
            <a:avLst/>
          </a:prstGeom>
          <a:noFill/>
        </p:spPr>
        <p:txBody>
          <a:bodyPr wrap="square" rtlCol="0">
            <a:spAutoFit/>
          </a:bodyPr>
          <a:lstStyle/>
          <a:p>
            <a:pPr algn="ctr"/>
            <a:r>
              <a:rPr lang="tr-TR" b="1" dirty="0"/>
              <a:t>DİNLEDİĞİNİZ İÇİN TEŞEKKÜRLER </a:t>
            </a:r>
            <a:r>
              <a:rPr lang="tr-TR" b="1" dirty="0">
                <a:sym typeface="Wingdings" pitchFamily="2" charset="2"/>
              </a:rPr>
              <a:t> </a:t>
            </a:r>
            <a:endParaRPr lang="tr-TR" b="1" dirty="0"/>
          </a:p>
        </p:txBody>
      </p:sp>
      <p:sp>
        <p:nvSpPr>
          <p:cNvPr id="9" name="8 Metin kutusu"/>
          <p:cNvSpPr txBox="1"/>
          <p:nvPr/>
        </p:nvSpPr>
        <p:spPr>
          <a:xfrm>
            <a:off x="4286248" y="1857365"/>
            <a:ext cx="3394257" cy="369332"/>
          </a:xfrm>
          <a:prstGeom prst="rect">
            <a:avLst/>
          </a:prstGeom>
          <a:noFill/>
        </p:spPr>
        <p:txBody>
          <a:bodyPr wrap="square" rtlCol="0">
            <a:spAutoFit/>
          </a:bodyPr>
          <a:lstStyle/>
          <a:p>
            <a:pPr algn="ctr"/>
            <a:r>
              <a:rPr lang="tr-TR" dirty="0">
                <a:solidFill>
                  <a:srgbClr val="0070C0"/>
                </a:solidFill>
              </a:rPr>
              <a:t>Uzm. Psikolojik Danışman</a:t>
            </a:r>
          </a:p>
        </p:txBody>
      </p:sp>
      <p:sp>
        <p:nvSpPr>
          <p:cNvPr id="10" name="9 Metin kutusu"/>
          <p:cNvSpPr txBox="1"/>
          <p:nvPr/>
        </p:nvSpPr>
        <p:spPr>
          <a:xfrm>
            <a:off x="5148064" y="2714620"/>
            <a:ext cx="2319163" cy="400110"/>
          </a:xfrm>
          <a:prstGeom prst="rect">
            <a:avLst/>
          </a:prstGeom>
          <a:noFill/>
        </p:spPr>
        <p:txBody>
          <a:bodyPr wrap="square" rtlCol="0">
            <a:spAutoFit/>
          </a:bodyPr>
          <a:lstStyle/>
          <a:p>
            <a:r>
              <a:rPr lang="tr-TR" sz="2000" dirty="0">
                <a:solidFill>
                  <a:schemeClr val="accent4">
                    <a:lumMod val="60000"/>
                    <a:lumOff val="40000"/>
                  </a:schemeClr>
                </a:solidFill>
              </a:rPr>
              <a:t>MERVE DİKMEN ARI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Dikdörtgen"/>
          <p:cNvSpPr/>
          <p:nvPr/>
        </p:nvSpPr>
        <p:spPr>
          <a:xfrm>
            <a:off x="2286000" y="1214422"/>
            <a:ext cx="6643718" cy="5016758"/>
          </a:xfrm>
          <a:prstGeom prst="rect">
            <a:avLst/>
          </a:prstGeom>
        </p:spPr>
        <p:txBody>
          <a:bodyPr wrap="square">
            <a:spAutoFit/>
          </a:bodyPr>
          <a:lstStyle/>
          <a:p>
            <a:pPr algn="ctr"/>
            <a:r>
              <a:rPr lang="tr-TR" altLang="tr-TR" sz="4000" b="1" dirty="0">
                <a:solidFill>
                  <a:srgbClr val="FF0000"/>
                </a:solidFill>
                <a:latin typeface="Arial Black" pitchFamily="34" charset="0"/>
              </a:rPr>
              <a:t>ZAMANI,</a:t>
            </a:r>
          </a:p>
          <a:p>
            <a:pPr algn="ctr"/>
            <a:r>
              <a:rPr lang="tr-TR" altLang="tr-TR" sz="4000" b="1" dirty="0">
                <a:solidFill>
                  <a:srgbClr val="0000FF"/>
                </a:solidFill>
                <a:latin typeface="Franklin Gothic Medium" pitchFamily="34" charset="0"/>
              </a:rPr>
              <a:t>BELİRLENEN AMAÇLAR </a:t>
            </a:r>
          </a:p>
          <a:p>
            <a:pPr algn="ctr"/>
            <a:r>
              <a:rPr lang="tr-TR" altLang="tr-TR" sz="4000" b="1" dirty="0">
                <a:solidFill>
                  <a:srgbClr val="0000FF"/>
                </a:solidFill>
                <a:latin typeface="Franklin Gothic Medium" pitchFamily="34" charset="0"/>
              </a:rPr>
              <a:t>VE </a:t>
            </a:r>
          </a:p>
          <a:p>
            <a:pPr algn="ctr"/>
            <a:r>
              <a:rPr lang="tr-TR" altLang="tr-TR" sz="4000" b="1" dirty="0">
                <a:solidFill>
                  <a:srgbClr val="0000FF"/>
                </a:solidFill>
                <a:latin typeface="Franklin Gothic Medium" pitchFamily="34" charset="0"/>
              </a:rPr>
              <a:t>ÖNCELİKLER İÇİN;</a:t>
            </a:r>
          </a:p>
          <a:p>
            <a:pPr algn="ctr"/>
            <a:r>
              <a:rPr lang="tr-TR" altLang="tr-TR" sz="4000" b="1" dirty="0">
                <a:solidFill>
                  <a:srgbClr val="FF0000"/>
                </a:solidFill>
                <a:latin typeface="Arial Black" pitchFamily="34" charset="0"/>
              </a:rPr>
              <a:t>PROGRAMLI</a:t>
            </a:r>
          </a:p>
          <a:p>
            <a:pPr algn="ctr"/>
            <a:r>
              <a:rPr lang="tr-TR" altLang="tr-TR" sz="4000" b="1" dirty="0">
                <a:solidFill>
                  <a:srgbClr val="FF0000"/>
                </a:solidFill>
                <a:latin typeface="Arial Black" pitchFamily="34" charset="0"/>
              </a:rPr>
              <a:t> ve </a:t>
            </a:r>
          </a:p>
          <a:p>
            <a:pPr algn="ctr"/>
            <a:r>
              <a:rPr lang="tr-TR" altLang="tr-TR" sz="4000" b="1" dirty="0">
                <a:solidFill>
                  <a:srgbClr val="FF0000"/>
                </a:solidFill>
                <a:latin typeface="Arial Black" pitchFamily="34" charset="0"/>
              </a:rPr>
              <a:t>ETKİN </a:t>
            </a:r>
            <a:endParaRPr lang="tr-TR" altLang="tr-TR" sz="4000" b="1" dirty="0">
              <a:solidFill>
                <a:srgbClr val="FFFF00"/>
              </a:solidFill>
              <a:latin typeface="Times New Roman" pitchFamily="18" charset="0"/>
            </a:endParaRPr>
          </a:p>
          <a:p>
            <a:pPr algn="ctr"/>
            <a:r>
              <a:rPr lang="tr-TR" altLang="tr-TR" sz="4000" b="1" dirty="0">
                <a:solidFill>
                  <a:srgbClr val="0000FF"/>
                </a:solidFill>
                <a:latin typeface="Franklin Gothic Medium" pitchFamily="34" charset="0"/>
              </a:rPr>
              <a:t>OLARAK  KULLANMAKTIR.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1295400"/>
          </a:xfrm>
          <a:solidFill>
            <a:srgbClr val="FFFF99"/>
          </a:solidFill>
        </p:spPr>
        <p:txBody>
          <a:bodyPr>
            <a:normAutofit fontScale="90000"/>
          </a:bodyPr>
          <a:lstStyle/>
          <a:p>
            <a:pPr algn="ctr"/>
            <a:r>
              <a:rPr lang="tr-TR">
                <a:solidFill>
                  <a:srgbClr val="FF0066"/>
                </a:solidFill>
                <a:effectLst>
                  <a:outerShdw blurRad="38100" dist="38100" dir="2700000" algn="tl">
                    <a:srgbClr val="000000"/>
                  </a:outerShdw>
                </a:effectLst>
                <a:latin typeface="Arial" charset="0"/>
              </a:rPr>
              <a:t>VERİMLİ DERS ÇALIŞMA YOLLARI NELERDİR?</a:t>
            </a:r>
            <a:endParaRPr lang="tr-TR">
              <a:effectLst>
                <a:outerShdw blurRad="38100" dist="38100" dir="2700000" algn="tl">
                  <a:srgbClr val="000000"/>
                </a:outerShdw>
              </a:effectLst>
            </a:endParaRPr>
          </a:p>
        </p:txBody>
      </p:sp>
      <p:sp>
        <p:nvSpPr>
          <p:cNvPr id="9220" name="Rectangle 4"/>
          <p:cNvSpPr>
            <a:spLocks noGrp="1" noChangeArrowheads="1"/>
          </p:cNvSpPr>
          <p:nvPr>
            <p:ph type="body" sz="half" idx="2"/>
          </p:nvPr>
        </p:nvSpPr>
        <p:spPr>
          <a:xfrm>
            <a:off x="0" y="1295400"/>
            <a:ext cx="9144000" cy="5562600"/>
          </a:xfrm>
          <a:gradFill rotWithShape="0">
            <a:gsLst>
              <a:gs pos="0">
                <a:srgbClr val="FF0066"/>
              </a:gs>
              <a:gs pos="100000">
                <a:srgbClr val="FF0066">
                  <a:gamma/>
                  <a:shade val="46275"/>
                  <a:invGamma/>
                </a:srgbClr>
              </a:gs>
            </a:gsLst>
            <a:path path="shape">
              <a:fillToRect l="50000" t="50000" r="50000" b="50000"/>
            </a:path>
          </a:gradFill>
        </p:spPr>
        <p:txBody>
          <a:bodyPr>
            <a:normAutofit lnSpcReduction="10000"/>
          </a:bodyPr>
          <a:lstStyle/>
          <a:p>
            <a:pPr>
              <a:lnSpc>
                <a:spcPct val="80000"/>
              </a:lnSpc>
              <a:buClr>
                <a:srgbClr val="FFFF00"/>
              </a:buClr>
              <a:buFont typeface="Monotype Sorts" pitchFamily="2" charset="2"/>
              <a:buChar char="è"/>
            </a:pPr>
            <a:r>
              <a:rPr lang="tr-TR" b="1" dirty="0">
                <a:solidFill>
                  <a:srgbClr val="FFFF99"/>
                </a:solidFill>
                <a:latin typeface="Arial" charset="0"/>
              </a:rPr>
              <a:t>Amaçlarınızı/hedeflerinizi belirlemek</a:t>
            </a:r>
          </a:p>
          <a:p>
            <a:pPr>
              <a:lnSpc>
                <a:spcPct val="80000"/>
              </a:lnSpc>
              <a:buClr>
                <a:srgbClr val="FFFF00"/>
              </a:buClr>
              <a:buFont typeface="Monotype Sorts" pitchFamily="2" charset="2"/>
              <a:buChar char="è"/>
            </a:pPr>
            <a:r>
              <a:rPr lang="tr-TR" b="1" dirty="0">
                <a:solidFill>
                  <a:srgbClr val="FFFF99"/>
                </a:solidFill>
                <a:latin typeface="Arial" charset="0"/>
              </a:rPr>
              <a:t>Planlı çalışmak</a:t>
            </a:r>
          </a:p>
          <a:p>
            <a:pPr>
              <a:lnSpc>
                <a:spcPct val="80000"/>
              </a:lnSpc>
              <a:buClr>
                <a:srgbClr val="FFFF00"/>
              </a:buClr>
              <a:buFont typeface="Monotype Sorts" pitchFamily="2" charset="2"/>
              <a:buChar char="è"/>
            </a:pPr>
            <a:r>
              <a:rPr lang="tr-TR" b="1" dirty="0">
                <a:solidFill>
                  <a:srgbClr val="FFFF99"/>
                </a:solidFill>
                <a:latin typeface="Arial" charset="0"/>
              </a:rPr>
              <a:t>Zamanı verimli kullanmak</a:t>
            </a:r>
          </a:p>
          <a:p>
            <a:pPr>
              <a:lnSpc>
                <a:spcPct val="80000"/>
              </a:lnSpc>
              <a:buClr>
                <a:srgbClr val="FFFF00"/>
              </a:buClr>
              <a:buFont typeface="Monotype Sorts" pitchFamily="2" charset="2"/>
              <a:buChar char="è"/>
            </a:pPr>
            <a:r>
              <a:rPr lang="tr-TR" b="1" dirty="0">
                <a:solidFill>
                  <a:srgbClr val="FFFF99"/>
                </a:solidFill>
                <a:latin typeface="Arial" charset="0"/>
              </a:rPr>
              <a:t>Verimi azaltıcı etkenleri ortadan kaldırmak</a:t>
            </a:r>
          </a:p>
          <a:p>
            <a:pPr>
              <a:lnSpc>
                <a:spcPct val="80000"/>
              </a:lnSpc>
              <a:buClr>
                <a:srgbClr val="FFFF00"/>
              </a:buClr>
              <a:buFont typeface="Monotype Sorts" pitchFamily="2" charset="2"/>
              <a:buChar char="è"/>
            </a:pPr>
            <a:r>
              <a:rPr lang="tr-TR" b="1" dirty="0">
                <a:solidFill>
                  <a:srgbClr val="FFFF99"/>
                </a:solidFill>
                <a:latin typeface="Arial" charset="0"/>
              </a:rPr>
              <a:t>Uygun bir çalışma ortamı hazırlamak</a:t>
            </a:r>
          </a:p>
          <a:p>
            <a:pPr>
              <a:lnSpc>
                <a:spcPct val="80000"/>
              </a:lnSpc>
              <a:buClr>
                <a:srgbClr val="FFFF00"/>
              </a:buClr>
              <a:buFont typeface="Monotype Sorts" pitchFamily="2" charset="2"/>
              <a:buChar char="è"/>
            </a:pPr>
            <a:r>
              <a:rPr lang="tr-TR" b="1" dirty="0">
                <a:solidFill>
                  <a:srgbClr val="FFFF99"/>
                </a:solidFill>
                <a:latin typeface="Arial" charset="0"/>
              </a:rPr>
              <a:t>Dikkatinizi uyanık tutmak, motivasyon sağlamak</a:t>
            </a:r>
          </a:p>
          <a:p>
            <a:pPr>
              <a:lnSpc>
                <a:spcPct val="80000"/>
              </a:lnSpc>
              <a:buClr>
                <a:srgbClr val="FFFF00"/>
              </a:buClr>
              <a:buFont typeface="Monotype Sorts" pitchFamily="2" charset="2"/>
              <a:buChar char="è"/>
            </a:pPr>
            <a:r>
              <a:rPr lang="tr-TR" b="1" dirty="0">
                <a:solidFill>
                  <a:srgbClr val="FFFF99"/>
                </a:solidFill>
                <a:latin typeface="Arial" charset="0"/>
              </a:rPr>
              <a:t>Derse hazırlıklı olmak</a:t>
            </a:r>
          </a:p>
          <a:p>
            <a:pPr>
              <a:lnSpc>
                <a:spcPct val="80000"/>
              </a:lnSpc>
              <a:buClr>
                <a:srgbClr val="FFFF00"/>
              </a:buClr>
              <a:buFont typeface="Monotype Sorts" pitchFamily="2" charset="2"/>
              <a:buChar char="è"/>
            </a:pPr>
            <a:r>
              <a:rPr lang="tr-TR" b="1" dirty="0">
                <a:solidFill>
                  <a:srgbClr val="FFFF99"/>
                </a:solidFill>
                <a:latin typeface="Arial" charset="0"/>
              </a:rPr>
              <a:t>Not tutmak</a:t>
            </a:r>
          </a:p>
          <a:p>
            <a:pPr>
              <a:lnSpc>
                <a:spcPct val="80000"/>
              </a:lnSpc>
              <a:buClr>
                <a:srgbClr val="FFFF00"/>
              </a:buClr>
              <a:buFont typeface="Monotype Sorts" pitchFamily="2" charset="2"/>
              <a:buChar char="è"/>
            </a:pPr>
            <a:r>
              <a:rPr lang="tr-TR" b="1" dirty="0">
                <a:solidFill>
                  <a:srgbClr val="FFFF99"/>
                </a:solidFill>
                <a:latin typeface="Arial" charset="0"/>
              </a:rPr>
              <a:t>Araç gereç ve kaynaklardan yararlanmak</a:t>
            </a:r>
          </a:p>
          <a:p>
            <a:pPr>
              <a:lnSpc>
                <a:spcPct val="80000"/>
              </a:lnSpc>
              <a:buClr>
                <a:srgbClr val="FFFF00"/>
              </a:buClr>
              <a:buFont typeface="Monotype Sorts" pitchFamily="2" charset="2"/>
              <a:buChar char="è"/>
            </a:pPr>
            <a:r>
              <a:rPr lang="tr-TR" b="1" dirty="0">
                <a:solidFill>
                  <a:srgbClr val="FFFF99"/>
                </a:solidFill>
                <a:latin typeface="Arial" charset="0"/>
              </a:rPr>
              <a:t>Verimli okumak</a:t>
            </a:r>
          </a:p>
          <a:p>
            <a:pPr>
              <a:lnSpc>
                <a:spcPct val="80000"/>
              </a:lnSpc>
              <a:buClr>
                <a:srgbClr val="FFFF00"/>
              </a:buClr>
              <a:buFont typeface="Monotype Sorts" pitchFamily="2" charset="2"/>
              <a:buChar char="è"/>
            </a:pPr>
            <a:r>
              <a:rPr lang="tr-TR" b="1" dirty="0">
                <a:solidFill>
                  <a:srgbClr val="FFFF99"/>
                </a:solidFill>
                <a:latin typeface="Arial" charset="0"/>
              </a:rPr>
              <a:t>Aralıklı tekrarlar yaparak unutmayı önlemek</a:t>
            </a:r>
            <a:endParaRPr lang="tr-TR" sz="2000" b="1" dirty="0">
              <a:latin typeface="Arial"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9218">
                                            <p:txEl>
                                              <p:charRg st="4294967295" end="4294967295"/>
                                            </p:txEl>
                                          </p:spTgt>
                                        </p:tgtEl>
                                        <p:attrNameLst>
                                          <p:attrName>style.visibility</p:attrName>
                                        </p:attrNameLst>
                                      </p:cBhvr>
                                      <p:to>
                                        <p:strVal val="visible"/>
                                      </p:to>
                                    </p:set>
                                    <p:animEffect transition="in" filter="fade">
                                      <p:cBhvr>
                                        <p:cTn id="7" dur="1000"/>
                                        <p:tgtEl>
                                          <p:spTgt spid="9218">
                                            <p:txEl>
                                              <p:charRg st="4294967295" end="4294967295"/>
                                            </p:txEl>
                                          </p:spTgt>
                                        </p:tgtEl>
                                      </p:cBhvr>
                                    </p:animEffect>
                                    <p:anim calcmode="lin" valueType="num">
                                      <p:cBhvr>
                                        <p:cTn id="8" dur="1000" fill="hold"/>
                                        <p:tgtEl>
                                          <p:spTgt spid="9218">
                                            <p:txEl>
                                              <p:charRg st="4294967295" end="4294967295"/>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9218">
                                            <p:txEl>
                                              <p:charRg st="4294967295" end="4294967295"/>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9218">
                                            <p:txEl>
                                              <p:charRg st="4294967295" end="4294967295"/>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9220">
                                            <p:txEl>
                                              <p:pRg st="0" end="0"/>
                                            </p:txEl>
                                          </p:spTgt>
                                        </p:tgtEl>
                                        <p:attrNameLst>
                                          <p:attrName>style.visibility</p:attrName>
                                        </p:attrNameLst>
                                      </p:cBhvr>
                                      <p:to>
                                        <p:strVal val="visible"/>
                                      </p:to>
                                    </p:set>
                                    <p:animEffect transition="in" filter="fade">
                                      <p:cBhvr>
                                        <p:cTn id="15" dur="1000"/>
                                        <p:tgtEl>
                                          <p:spTgt spid="9220">
                                            <p:txEl>
                                              <p:pRg st="0" end="0"/>
                                            </p:txEl>
                                          </p:spTgt>
                                        </p:tgtEl>
                                      </p:cBhvr>
                                    </p:animEffect>
                                    <p:anim calcmode="lin" valueType="num">
                                      <p:cBhvr>
                                        <p:cTn id="16" dur="1000" fill="hold"/>
                                        <p:tgtEl>
                                          <p:spTgt spid="9220">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9220">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922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9220">
                                            <p:txEl>
                                              <p:pRg st="1" end="1"/>
                                            </p:txEl>
                                          </p:spTgt>
                                        </p:tgtEl>
                                        <p:attrNameLst>
                                          <p:attrName>style.visibility</p:attrName>
                                        </p:attrNameLst>
                                      </p:cBhvr>
                                      <p:to>
                                        <p:strVal val="visible"/>
                                      </p:to>
                                    </p:set>
                                    <p:animEffect transition="in" filter="fade">
                                      <p:cBhvr>
                                        <p:cTn id="23" dur="1000"/>
                                        <p:tgtEl>
                                          <p:spTgt spid="9220">
                                            <p:txEl>
                                              <p:pRg st="1" end="1"/>
                                            </p:txEl>
                                          </p:spTgt>
                                        </p:tgtEl>
                                      </p:cBhvr>
                                    </p:animEffect>
                                    <p:anim calcmode="lin" valueType="num">
                                      <p:cBhvr>
                                        <p:cTn id="24" dur="1000" fill="hold"/>
                                        <p:tgtEl>
                                          <p:spTgt spid="9220">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9220">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9220">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9220">
                                            <p:txEl>
                                              <p:pRg st="2" end="2"/>
                                            </p:txEl>
                                          </p:spTgt>
                                        </p:tgtEl>
                                        <p:attrNameLst>
                                          <p:attrName>style.visibility</p:attrName>
                                        </p:attrNameLst>
                                      </p:cBhvr>
                                      <p:to>
                                        <p:strVal val="visible"/>
                                      </p:to>
                                    </p:set>
                                    <p:animEffect transition="in" filter="fade">
                                      <p:cBhvr>
                                        <p:cTn id="31" dur="1000"/>
                                        <p:tgtEl>
                                          <p:spTgt spid="9220">
                                            <p:txEl>
                                              <p:pRg st="2" end="2"/>
                                            </p:txEl>
                                          </p:spTgt>
                                        </p:tgtEl>
                                      </p:cBhvr>
                                    </p:animEffect>
                                    <p:anim calcmode="lin" valueType="num">
                                      <p:cBhvr>
                                        <p:cTn id="32" dur="1000" fill="hold"/>
                                        <p:tgtEl>
                                          <p:spTgt spid="9220">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9220">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9220">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9220">
                                            <p:txEl>
                                              <p:pRg st="3" end="3"/>
                                            </p:txEl>
                                          </p:spTgt>
                                        </p:tgtEl>
                                        <p:attrNameLst>
                                          <p:attrName>style.visibility</p:attrName>
                                        </p:attrNameLst>
                                      </p:cBhvr>
                                      <p:to>
                                        <p:strVal val="visible"/>
                                      </p:to>
                                    </p:set>
                                    <p:animEffect transition="in" filter="fade">
                                      <p:cBhvr>
                                        <p:cTn id="39" dur="1000"/>
                                        <p:tgtEl>
                                          <p:spTgt spid="9220">
                                            <p:txEl>
                                              <p:pRg st="3" end="3"/>
                                            </p:txEl>
                                          </p:spTgt>
                                        </p:tgtEl>
                                      </p:cBhvr>
                                    </p:animEffect>
                                    <p:anim calcmode="lin" valueType="num">
                                      <p:cBhvr>
                                        <p:cTn id="40" dur="1000" fill="hold"/>
                                        <p:tgtEl>
                                          <p:spTgt spid="9220">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9220">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9220">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9220">
                                            <p:txEl>
                                              <p:pRg st="4" end="4"/>
                                            </p:txEl>
                                          </p:spTgt>
                                        </p:tgtEl>
                                        <p:attrNameLst>
                                          <p:attrName>style.visibility</p:attrName>
                                        </p:attrNameLst>
                                      </p:cBhvr>
                                      <p:to>
                                        <p:strVal val="visible"/>
                                      </p:to>
                                    </p:set>
                                    <p:animEffect transition="in" filter="fade">
                                      <p:cBhvr>
                                        <p:cTn id="47" dur="1000"/>
                                        <p:tgtEl>
                                          <p:spTgt spid="9220">
                                            <p:txEl>
                                              <p:pRg st="4" end="4"/>
                                            </p:txEl>
                                          </p:spTgt>
                                        </p:tgtEl>
                                      </p:cBhvr>
                                    </p:animEffect>
                                    <p:anim calcmode="lin" valueType="num">
                                      <p:cBhvr>
                                        <p:cTn id="48" dur="1000" fill="hold"/>
                                        <p:tgtEl>
                                          <p:spTgt spid="9220">
                                            <p:txEl>
                                              <p:pRg st="4" end="4"/>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9220">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9220">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9220">
                                            <p:txEl>
                                              <p:pRg st="5" end="5"/>
                                            </p:txEl>
                                          </p:spTgt>
                                        </p:tgtEl>
                                        <p:attrNameLst>
                                          <p:attrName>style.visibility</p:attrName>
                                        </p:attrNameLst>
                                      </p:cBhvr>
                                      <p:to>
                                        <p:strVal val="visible"/>
                                      </p:to>
                                    </p:set>
                                    <p:animEffect transition="in" filter="fade">
                                      <p:cBhvr>
                                        <p:cTn id="55" dur="1000"/>
                                        <p:tgtEl>
                                          <p:spTgt spid="9220">
                                            <p:txEl>
                                              <p:pRg st="5" end="5"/>
                                            </p:txEl>
                                          </p:spTgt>
                                        </p:tgtEl>
                                      </p:cBhvr>
                                    </p:animEffect>
                                    <p:anim calcmode="lin" valueType="num">
                                      <p:cBhvr>
                                        <p:cTn id="56" dur="1000" fill="hold"/>
                                        <p:tgtEl>
                                          <p:spTgt spid="9220">
                                            <p:txEl>
                                              <p:pRg st="5" end="5"/>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9220">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9220">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9220">
                                            <p:txEl>
                                              <p:pRg st="6" end="6"/>
                                            </p:txEl>
                                          </p:spTgt>
                                        </p:tgtEl>
                                        <p:attrNameLst>
                                          <p:attrName>style.visibility</p:attrName>
                                        </p:attrNameLst>
                                      </p:cBhvr>
                                      <p:to>
                                        <p:strVal val="visible"/>
                                      </p:to>
                                    </p:set>
                                    <p:animEffect transition="in" filter="fade">
                                      <p:cBhvr>
                                        <p:cTn id="63" dur="1000"/>
                                        <p:tgtEl>
                                          <p:spTgt spid="9220">
                                            <p:txEl>
                                              <p:pRg st="6" end="6"/>
                                            </p:txEl>
                                          </p:spTgt>
                                        </p:tgtEl>
                                      </p:cBhvr>
                                    </p:animEffect>
                                    <p:anim calcmode="lin" valueType="num">
                                      <p:cBhvr>
                                        <p:cTn id="64" dur="1000" fill="hold"/>
                                        <p:tgtEl>
                                          <p:spTgt spid="9220">
                                            <p:txEl>
                                              <p:pRg st="6" end="6"/>
                                            </p:txEl>
                                          </p:spTgt>
                                        </p:tgtEl>
                                        <p:attrNameLst>
                                          <p:attrName>ppt_x</p:attrName>
                                        </p:attrNameLst>
                                      </p:cBhvr>
                                      <p:tavLst>
                                        <p:tav tm="0">
                                          <p:val>
                                            <p:strVal val="#ppt_x"/>
                                          </p:val>
                                        </p:tav>
                                        <p:tav tm="100000">
                                          <p:val>
                                            <p:strVal val="#ppt_x"/>
                                          </p:val>
                                        </p:tav>
                                      </p:tavLst>
                                    </p:anim>
                                    <p:anim calcmode="lin" valueType="num">
                                      <p:cBhvr>
                                        <p:cTn id="65" dur="898" decel="100000" fill="hold"/>
                                        <p:tgtEl>
                                          <p:spTgt spid="9220">
                                            <p:txEl>
                                              <p:pRg st="6" end="6"/>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898"/>
                                          </p:stCondLst>
                                        </p:cTn>
                                        <p:tgtEl>
                                          <p:spTgt spid="9220">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9220">
                                            <p:txEl>
                                              <p:pRg st="7" end="7"/>
                                            </p:txEl>
                                          </p:spTgt>
                                        </p:tgtEl>
                                        <p:attrNameLst>
                                          <p:attrName>style.visibility</p:attrName>
                                        </p:attrNameLst>
                                      </p:cBhvr>
                                      <p:to>
                                        <p:strVal val="visible"/>
                                      </p:to>
                                    </p:set>
                                    <p:animEffect transition="in" filter="fade">
                                      <p:cBhvr>
                                        <p:cTn id="71" dur="1000"/>
                                        <p:tgtEl>
                                          <p:spTgt spid="9220">
                                            <p:txEl>
                                              <p:pRg st="7" end="7"/>
                                            </p:txEl>
                                          </p:spTgt>
                                        </p:tgtEl>
                                      </p:cBhvr>
                                    </p:animEffect>
                                    <p:anim calcmode="lin" valueType="num">
                                      <p:cBhvr>
                                        <p:cTn id="72" dur="1000" fill="hold"/>
                                        <p:tgtEl>
                                          <p:spTgt spid="9220">
                                            <p:txEl>
                                              <p:pRg st="7" end="7"/>
                                            </p:txEl>
                                          </p:spTgt>
                                        </p:tgtEl>
                                        <p:attrNameLst>
                                          <p:attrName>ppt_x</p:attrName>
                                        </p:attrNameLst>
                                      </p:cBhvr>
                                      <p:tavLst>
                                        <p:tav tm="0">
                                          <p:val>
                                            <p:strVal val="#ppt_x"/>
                                          </p:val>
                                        </p:tav>
                                        <p:tav tm="100000">
                                          <p:val>
                                            <p:strVal val="#ppt_x"/>
                                          </p:val>
                                        </p:tav>
                                      </p:tavLst>
                                    </p:anim>
                                    <p:anim calcmode="lin" valueType="num">
                                      <p:cBhvr>
                                        <p:cTn id="73" dur="898" decel="100000" fill="hold"/>
                                        <p:tgtEl>
                                          <p:spTgt spid="9220">
                                            <p:txEl>
                                              <p:pRg st="7" end="7"/>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898"/>
                                          </p:stCondLst>
                                        </p:cTn>
                                        <p:tgtEl>
                                          <p:spTgt spid="9220">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9220">
                                            <p:txEl>
                                              <p:pRg st="8" end="8"/>
                                            </p:txEl>
                                          </p:spTgt>
                                        </p:tgtEl>
                                        <p:attrNameLst>
                                          <p:attrName>style.visibility</p:attrName>
                                        </p:attrNameLst>
                                      </p:cBhvr>
                                      <p:to>
                                        <p:strVal val="visible"/>
                                      </p:to>
                                    </p:set>
                                    <p:animEffect transition="in" filter="fade">
                                      <p:cBhvr>
                                        <p:cTn id="79" dur="1000"/>
                                        <p:tgtEl>
                                          <p:spTgt spid="9220">
                                            <p:txEl>
                                              <p:pRg st="8" end="8"/>
                                            </p:txEl>
                                          </p:spTgt>
                                        </p:tgtEl>
                                      </p:cBhvr>
                                    </p:animEffect>
                                    <p:anim calcmode="lin" valueType="num">
                                      <p:cBhvr>
                                        <p:cTn id="80" dur="1000" fill="hold"/>
                                        <p:tgtEl>
                                          <p:spTgt spid="9220">
                                            <p:txEl>
                                              <p:pRg st="8" end="8"/>
                                            </p:txEl>
                                          </p:spTgt>
                                        </p:tgtEl>
                                        <p:attrNameLst>
                                          <p:attrName>ppt_x</p:attrName>
                                        </p:attrNameLst>
                                      </p:cBhvr>
                                      <p:tavLst>
                                        <p:tav tm="0">
                                          <p:val>
                                            <p:strVal val="#ppt_x"/>
                                          </p:val>
                                        </p:tav>
                                        <p:tav tm="100000">
                                          <p:val>
                                            <p:strVal val="#ppt_x"/>
                                          </p:val>
                                        </p:tav>
                                      </p:tavLst>
                                    </p:anim>
                                    <p:anim calcmode="lin" valueType="num">
                                      <p:cBhvr>
                                        <p:cTn id="81" dur="898" decel="100000" fill="hold"/>
                                        <p:tgtEl>
                                          <p:spTgt spid="9220">
                                            <p:txEl>
                                              <p:pRg st="8" end="8"/>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898"/>
                                          </p:stCondLst>
                                        </p:cTn>
                                        <p:tgtEl>
                                          <p:spTgt spid="9220">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9220">
                                            <p:txEl>
                                              <p:pRg st="9" end="9"/>
                                            </p:txEl>
                                          </p:spTgt>
                                        </p:tgtEl>
                                        <p:attrNameLst>
                                          <p:attrName>style.visibility</p:attrName>
                                        </p:attrNameLst>
                                      </p:cBhvr>
                                      <p:to>
                                        <p:strVal val="visible"/>
                                      </p:to>
                                    </p:set>
                                    <p:animEffect transition="in" filter="fade">
                                      <p:cBhvr>
                                        <p:cTn id="87" dur="1000"/>
                                        <p:tgtEl>
                                          <p:spTgt spid="9220">
                                            <p:txEl>
                                              <p:pRg st="9" end="9"/>
                                            </p:txEl>
                                          </p:spTgt>
                                        </p:tgtEl>
                                      </p:cBhvr>
                                    </p:animEffect>
                                    <p:anim calcmode="lin" valueType="num">
                                      <p:cBhvr>
                                        <p:cTn id="88" dur="1000" fill="hold"/>
                                        <p:tgtEl>
                                          <p:spTgt spid="9220">
                                            <p:txEl>
                                              <p:pRg st="9" end="9"/>
                                            </p:txEl>
                                          </p:spTgt>
                                        </p:tgtEl>
                                        <p:attrNameLst>
                                          <p:attrName>ppt_x</p:attrName>
                                        </p:attrNameLst>
                                      </p:cBhvr>
                                      <p:tavLst>
                                        <p:tav tm="0">
                                          <p:val>
                                            <p:strVal val="#ppt_x"/>
                                          </p:val>
                                        </p:tav>
                                        <p:tav tm="100000">
                                          <p:val>
                                            <p:strVal val="#ppt_x"/>
                                          </p:val>
                                        </p:tav>
                                      </p:tavLst>
                                    </p:anim>
                                    <p:anim calcmode="lin" valueType="num">
                                      <p:cBhvr>
                                        <p:cTn id="89" dur="898" decel="100000" fill="hold"/>
                                        <p:tgtEl>
                                          <p:spTgt spid="9220">
                                            <p:txEl>
                                              <p:pRg st="9" end="9"/>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898"/>
                                          </p:stCondLst>
                                        </p:cTn>
                                        <p:tgtEl>
                                          <p:spTgt spid="9220">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37" presetClass="entr" presetSubtype="0" fill="hold" grpId="0" nodeType="clickEffect">
                                  <p:stCondLst>
                                    <p:cond delay="0"/>
                                  </p:stCondLst>
                                  <p:childTnLst>
                                    <p:set>
                                      <p:cBhvr>
                                        <p:cTn id="94" dur="1" fill="hold">
                                          <p:stCondLst>
                                            <p:cond delay="0"/>
                                          </p:stCondLst>
                                        </p:cTn>
                                        <p:tgtEl>
                                          <p:spTgt spid="9220">
                                            <p:txEl>
                                              <p:pRg st="10" end="10"/>
                                            </p:txEl>
                                          </p:spTgt>
                                        </p:tgtEl>
                                        <p:attrNameLst>
                                          <p:attrName>style.visibility</p:attrName>
                                        </p:attrNameLst>
                                      </p:cBhvr>
                                      <p:to>
                                        <p:strVal val="visible"/>
                                      </p:to>
                                    </p:set>
                                    <p:animEffect transition="in" filter="fade">
                                      <p:cBhvr>
                                        <p:cTn id="95" dur="1000"/>
                                        <p:tgtEl>
                                          <p:spTgt spid="9220">
                                            <p:txEl>
                                              <p:pRg st="10" end="10"/>
                                            </p:txEl>
                                          </p:spTgt>
                                        </p:tgtEl>
                                      </p:cBhvr>
                                    </p:animEffect>
                                    <p:anim calcmode="lin" valueType="num">
                                      <p:cBhvr>
                                        <p:cTn id="96" dur="1000" fill="hold"/>
                                        <p:tgtEl>
                                          <p:spTgt spid="9220">
                                            <p:txEl>
                                              <p:pRg st="10" end="10"/>
                                            </p:txEl>
                                          </p:spTgt>
                                        </p:tgtEl>
                                        <p:attrNameLst>
                                          <p:attrName>ppt_x</p:attrName>
                                        </p:attrNameLst>
                                      </p:cBhvr>
                                      <p:tavLst>
                                        <p:tav tm="0">
                                          <p:val>
                                            <p:strVal val="#ppt_x"/>
                                          </p:val>
                                        </p:tav>
                                        <p:tav tm="100000">
                                          <p:val>
                                            <p:strVal val="#ppt_x"/>
                                          </p:val>
                                        </p:tav>
                                      </p:tavLst>
                                    </p:anim>
                                    <p:anim calcmode="lin" valueType="num">
                                      <p:cBhvr>
                                        <p:cTn id="97" dur="898" decel="100000" fill="hold"/>
                                        <p:tgtEl>
                                          <p:spTgt spid="9220">
                                            <p:txEl>
                                              <p:pRg st="10" end="10"/>
                                            </p:txEl>
                                          </p:spTgt>
                                        </p:tgtEl>
                                        <p:attrNameLst>
                                          <p:attrName>ppt_y</p:attrName>
                                        </p:attrNameLst>
                                      </p:cBhvr>
                                      <p:tavLst>
                                        <p:tav tm="0">
                                          <p:val>
                                            <p:strVal val="#ppt_y+1"/>
                                          </p:val>
                                        </p:tav>
                                        <p:tav tm="100000">
                                          <p:val>
                                            <p:strVal val="#ppt_y-.03"/>
                                          </p:val>
                                        </p:tav>
                                      </p:tavLst>
                                    </p:anim>
                                    <p:anim calcmode="lin" valueType="num">
                                      <p:cBhvr>
                                        <p:cTn id="98" dur="100" accel="100000" fill="hold">
                                          <p:stCondLst>
                                            <p:cond delay="898"/>
                                          </p:stCondLst>
                                        </p:cTn>
                                        <p:tgtEl>
                                          <p:spTgt spid="9220">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20"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68313" y="0"/>
            <a:ext cx="7772400" cy="836613"/>
          </a:xfrm>
        </p:spPr>
        <p:style>
          <a:lnRef idx="1">
            <a:schemeClr val="accent3"/>
          </a:lnRef>
          <a:fillRef idx="2">
            <a:schemeClr val="accent3"/>
          </a:fillRef>
          <a:effectRef idx="1">
            <a:schemeClr val="accent3"/>
          </a:effectRef>
          <a:fontRef idx="minor">
            <a:schemeClr val="dk1"/>
          </a:fontRef>
        </p:style>
        <p:txBody>
          <a:bodyPr>
            <a:normAutofit fontScale="90000"/>
          </a:bodyPr>
          <a:lstStyle/>
          <a:p>
            <a:pPr eaLnBrk="1" hangingPunct="1"/>
            <a:r>
              <a:rPr lang="tr-TR" sz="5400" b="1" dirty="0">
                <a:solidFill>
                  <a:schemeClr val="tx1"/>
                </a:solidFill>
                <a:latin typeface="Monotype Corsiva" pitchFamily="66" charset="0"/>
              </a:rPr>
              <a:t>1.HEDEFİNİZ BELLİ Mİ ?</a:t>
            </a:r>
            <a:endParaRPr lang="en-AU" sz="5400" dirty="0">
              <a:solidFill>
                <a:schemeClr val="tx1"/>
              </a:solidFill>
              <a:latin typeface="Monotype Corsiva" pitchFamily="66" charset="0"/>
            </a:endParaRPr>
          </a:p>
        </p:txBody>
      </p:sp>
      <p:sp>
        <p:nvSpPr>
          <p:cNvPr id="106499" name="Rectangle 3"/>
          <p:cNvSpPr>
            <a:spLocks noGrp="1" noChangeArrowheads="1"/>
          </p:cNvSpPr>
          <p:nvPr>
            <p:ph type="body" sz="half" idx="1"/>
          </p:nvPr>
        </p:nvSpPr>
        <p:spPr>
          <a:xfrm>
            <a:off x="4787900" y="1484313"/>
            <a:ext cx="3810000" cy="2600325"/>
          </a:xfrm>
        </p:spPr>
        <p:txBody>
          <a:bodyPr/>
          <a:lstStyle/>
          <a:p>
            <a:pPr eaLnBrk="1" hangingPunct="1"/>
            <a:r>
              <a:rPr lang="en-AU">
                <a:latin typeface="Comic Sans MS" pitchFamily="66" charset="0"/>
              </a:rPr>
              <a:t>Hedefi belli olmayan gemiye hiçbir rüzgar </a:t>
            </a:r>
            <a:r>
              <a:rPr lang="tr-TR">
                <a:latin typeface="Comic Sans MS" pitchFamily="66" charset="0"/>
              </a:rPr>
              <a:t>y</a:t>
            </a:r>
            <a:r>
              <a:rPr lang="en-AU">
                <a:latin typeface="Comic Sans MS" pitchFamily="66" charset="0"/>
              </a:rPr>
              <a:t>ardım etmez.</a:t>
            </a:r>
            <a:endParaRPr lang="tr-TR">
              <a:latin typeface="Comic Sans MS" pitchFamily="66" charset="0"/>
            </a:endParaRPr>
          </a:p>
          <a:p>
            <a:pPr eaLnBrk="1" hangingPunct="1">
              <a:buFontTx/>
              <a:buNone/>
            </a:pPr>
            <a:r>
              <a:rPr lang="tr-TR" sz="2400"/>
              <a:t>     </a:t>
            </a:r>
            <a:endParaRPr lang="en-AU" sz="2400"/>
          </a:p>
        </p:txBody>
      </p:sp>
      <p:graphicFrame>
        <p:nvGraphicFramePr>
          <p:cNvPr id="106500" name="Object 4"/>
          <p:cNvGraphicFramePr>
            <a:graphicFrameLocks noChangeAspect="1"/>
          </p:cNvGraphicFramePr>
          <p:nvPr/>
        </p:nvGraphicFramePr>
        <p:xfrm>
          <a:off x="250825" y="908050"/>
          <a:ext cx="4033838" cy="3602038"/>
        </p:xfrm>
        <a:graphic>
          <a:graphicData uri="http://schemas.openxmlformats.org/presentationml/2006/ole">
            <mc:AlternateContent xmlns:mc="http://schemas.openxmlformats.org/markup-compatibility/2006">
              <mc:Choice xmlns:v="urn:schemas-microsoft-com:vml" Requires="v">
                <p:oleObj spid="_x0000_s83979" name="Klip" r:id="rId4" imgW="5562600" imgH="5348288" progId="">
                  <p:embed/>
                </p:oleObj>
              </mc:Choice>
              <mc:Fallback>
                <p:oleObj name="Klip" r:id="rId4" imgW="5562600" imgH="5348288"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908050"/>
                        <a:ext cx="4033838" cy="3602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6501" name="Picture 5" descr="SAIL002"/>
          <p:cNvPicPr>
            <a:picLocks noGrp="1" noChangeAspect="1" noChangeArrowheads="1"/>
          </p:cNvPicPr>
          <p:nvPr>
            <p:ph sz="half" idx="2"/>
          </p:nvPr>
        </p:nvPicPr>
        <p:blipFill>
          <a:blip r:embed="rId6" cstate="print"/>
          <a:srcRect/>
          <a:stretch>
            <a:fillRect/>
          </a:stretch>
        </p:blipFill>
        <p:spPr>
          <a:xfrm>
            <a:off x="2627313" y="3789363"/>
            <a:ext cx="6337300" cy="3068637"/>
          </a:xfrm>
          <a:noFill/>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6498"/>
                                        </p:tgtEl>
                                        <p:attrNameLst>
                                          <p:attrName>style.visibility</p:attrName>
                                        </p:attrNameLst>
                                      </p:cBhvr>
                                      <p:to>
                                        <p:strVal val="visible"/>
                                      </p:to>
                                    </p:set>
                                    <p:anim calcmode="lin" valueType="num">
                                      <p:cBhvr>
                                        <p:cTn id="7" dur="3000" fill="hold"/>
                                        <p:tgtEl>
                                          <p:spTgt spid="106498"/>
                                        </p:tgtEl>
                                        <p:attrNameLst>
                                          <p:attrName>ppt_x</p:attrName>
                                        </p:attrNameLst>
                                      </p:cBhvr>
                                      <p:tavLst>
                                        <p:tav tm="0">
                                          <p:val>
                                            <p:strVal val="#ppt_x"/>
                                          </p:val>
                                        </p:tav>
                                        <p:tav tm="50000">
                                          <p:val>
                                            <p:strVal val="#ppt_x+.1"/>
                                          </p:val>
                                        </p:tav>
                                        <p:tav tm="100000">
                                          <p:val>
                                            <p:strVal val="#ppt_x"/>
                                          </p:val>
                                        </p:tav>
                                      </p:tavLst>
                                    </p:anim>
                                    <p:anim calcmode="lin" valueType="num">
                                      <p:cBhvr>
                                        <p:cTn id="8" dur="3000" fill="hold"/>
                                        <p:tgtEl>
                                          <p:spTgt spid="106498"/>
                                        </p:tgtEl>
                                        <p:attrNameLst>
                                          <p:attrName>ppt_y</p:attrName>
                                        </p:attrNameLst>
                                      </p:cBhvr>
                                      <p:tavLst>
                                        <p:tav tm="0">
                                          <p:val>
                                            <p:strVal val="#ppt_y"/>
                                          </p:val>
                                        </p:tav>
                                        <p:tav tm="100000">
                                          <p:val>
                                            <p:strVal val="#ppt_y"/>
                                          </p:val>
                                        </p:tav>
                                      </p:tavLst>
                                    </p:anim>
                                    <p:anim calcmode="lin" valueType="num">
                                      <p:cBhvr>
                                        <p:cTn id="9" dur="3000" fill="hold"/>
                                        <p:tgtEl>
                                          <p:spTgt spid="106498"/>
                                        </p:tgtEl>
                                        <p:attrNameLst>
                                          <p:attrName>ppt_h</p:attrName>
                                        </p:attrNameLst>
                                      </p:cBhvr>
                                      <p:tavLst>
                                        <p:tav tm="0">
                                          <p:val>
                                            <p:strVal val="#ppt_h/10"/>
                                          </p:val>
                                        </p:tav>
                                        <p:tav tm="50000">
                                          <p:val>
                                            <p:strVal val="#ppt_h+.01"/>
                                          </p:val>
                                        </p:tav>
                                        <p:tav tm="100000">
                                          <p:val>
                                            <p:strVal val="#ppt_h"/>
                                          </p:val>
                                        </p:tav>
                                      </p:tavLst>
                                    </p:anim>
                                    <p:anim calcmode="lin" valueType="num">
                                      <p:cBhvr>
                                        <p:cTn id="10" dur="3000" fill="hold"/>
                                        <p:tgtEl>
                                          <p:spTgt spid="10649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0" tmFilter="0,0; .5, 1; 1, 1"/>
                                        <p:tgtEl>
                                          <p:spTgt spid="106498"/>
                                        </p:tgtEl>
                                      </p:cBhvr>
                                    </p:animEffect>
                                  </p:childTnLst>
                                </p:cTn>
                              </p:par>
                            </p:childTnLst>
                          </p:cTn>
                        </p:par>
                        <p:par>
                          <p:cTn id="12" fill="hold" nodeType="afterGroup">
                            <p:stCondLst>
                              <p:cond delay="8400"/>
                            </p:stCondLst>
                            <p:childTnLst>
                              <p:par>
                                <p:cTn id="13" presetID="51" presetClass="entr" presetSubtype="0" fill="hold" nodeType="afterEffect">
                                  <p:stCondLst>
                                    <p:cond delay="0"/>
                                  </p:stCondLst>
                                  <p:childTnLst>
                                    <p:set>
                                      <p:cBhvr>
                                        <p:cTn id="14" dur="1" fill="hold">
                                          <p:stCondLst>
                                            <p:cond delay="0"/>
                                          </p:stCondLst>
                                        </p:cTn>
                                        <p:tgtEl>
                                          <p:spTgt spid="106500"/>
                                        </p:tgtEl>
                                        <p:attrNameLst>
                                          <p:attrName>style.visibility</p:attrName>
                                        </p:attrNameLst>
                                      </p:cBhvr>
                                      <p:to>
                                        <p:strVal val="visible"/>
                                      </p:to>
                                    </p:set>
                                    <p:animEffect transition="in" filter="fade">
                                      <p:cBhvr>
                                        <p:cTn id="15" dur="770" decel="100000"/>
                                        <p:tgtEl>
                                          <p:spTgt spid="106500"/>
                                        </p:tgtEl>
                                      </p:cBhvr>
                                    </p:animEffect>
                                    <p:animScale>
                                      <p:cBhvr>
                                        <p:cTn id="16" dur="770" decel="100000"/>
                                        <p:tgtEl>
                                          <p:spTgt spid="106500"/>
                                        </p:tgtEl>
                                      </p:cBhvr>
                                      <p:from x="10000" y="10000"/>
                                      <p:to x="200000" y="450000"/>
                                    </p:animScale>
                                    <p:animScale>
                                      <p:cBhvr>
                                        <p:cTn id="17" dur="1230" accel="100000" fill="hold">
                                          <p:stCondLst>
                                            <p:cond delay="770"/>
                                          </p:stCondLst>
                                        </p:cTn>
                                        <p:tgtEl>
                                          <p:spTgt spid="106500"/>
                                        </p:tgtEl>
                                      </p:cBhvr>
                                      <p:from x="200000" y="450000"/>
                                      <p:to x="100000" y="100000"/>
                                    </p:animScale>
                                    <p:set>
                                      <p:cBhvr>
                                        <p:cTn id="18" dur="770" fill="hold"/>
                                        <p:tgtEl>
                                          <p:spTgt spid="106500"/>
                                        </p:tgtEl>
                                        <p:attrNameLst>
                                          <p:attrName>ppt_x</p:attrName>
                                        </p:attrNameLst>
                                      </p:cBhvr>
                                      <p:to>
                                        <p:strVal val="(0.5)"/>
                                      </p:to>
                                    </p:set>
                                    <p:anim from="(0.5)" to="(#ppt_x)" calcmode="lin" valueType="num">
                                      <p:cBhvr>
                                        <p:cTn id="19" dur="1230" accel="100000" fill="hold">
                                          <p:stCondLst>
                                            <p:cond delay="770"/>
                                          </p:stCondLst>
                                        </p:cTn>
                                        <p:tgtEl>
                                          <p:spTgt spid="106500"/>
                                        </p:tgtEl>
                                        <p:attrNameLst>
                                          <p:attrName>ppt_x</p:attrName>
                                        </p:attrNameLst>
                                      </p:cBhvr>
                                    </p:anim>
                                    <p:set>
                                      <p:cBhvr>
                                        <p:cTn id="20" dur="770" fill="hold"/>
                                        <p:tgtEl>
                                          <p:spTgt spid="106500"/>
                                        </p:tgtEl>
                                        <p:attrNameLst>
                                          <p:attrName>ppt_y</p:attrName>
                                        </p:attrNameLst>
                                      </p:cBhvr>
                                      <p:to>
                                        <p:strVal val="(#ppt_y+0.4)"/>
                                      </p:to>
                                    </p:set>
                                    <p:anim from="(#ppt_y+0.4)" to="(#ppt_y)" calcmode="lin" valueType="num">
                                      <p:cBhvr>
                                        <p:cTn id="21" dur="1230" accel="100000" fill="hold">
                                          <p:stCondLst>
                                            <p:cond delay="770"/>
                                          </p:stCondLst>
                                        </p:cTn>
                                        <p:tgtEl>
                                          <p:spTgt spid="106500"/>
                                        </p:tgtEl>
                                        <p:attrNameLst>
                                          <p:attrName>ppt_y</p:attrName>
                                        </p:attrNameLst>
                                      </p:cBhvr>
                                    </p:anim>
                                  </p:childTnLst>
                                </p:cTn>
                              </p:par>
                            </p:childTnLst>
                          </p:cTn>
                        </p:par>
                        <p:par>
                          <p:cTn id="22" fill="hold" nodeType="afterGroup">
                            <p:stCondLst>
                              <p:cond delay="104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106499">
                                            <p:txEl>
                                              <p:pRg st="0" end="0"/>
                                            </p:txEl>
                                          </p:spTgt>
                                        </p:tgtEl>
                                        <p:attrNameLst>
                                          <p:attrName>style.visibility</p:attrName>
                                        </p:attrNameLst>
                                      </p:cBhvr>
                                      <p:to>
                                        <p:strVal val="visible"/>
                                      </p:to>
                                    </p:set>
                                    <p:anim by="(-#ppt_w*2)" calcmode="lin" valueType="num">
                                      <p:cBhvr rctx="PPT">
                                        <p:cTn id="25" dur="500" autoRev="1" fill="hold">
                                          <p:stCondLst>
                                            <p:cond delay="0"/>
                                          </p:stCondLst>
                                        </p:cTn>
                                        <p:tgtEl>
                                          <p:spTgt spid="106499">
                                            <p:txEl>
                                              <p:pRg st="0" end="0"/>
                                            </p:txEl>
                                          </p:spTgt>
                                        </p:tgtEl>
                                        <p:attrNameLst>
                                          <p:attrName>ppt_w</p:attrName>
                                        </p:attrNameLst>
                                      </p:cBhvr>
                                    </p:anim>
                                    <p:anim by="(#ppt_w*0.50)" calcmode="lin" valueType="num">
                                      <p:cBhvr>
                                        <p:cTn id="26" dur="500" decel="50000" autoRev="1" fill="hold">
                                          <p:stCondLst>
                                            <p:cond delay="0"/>
                                          </p:stCondLst>
                                        </p:cTn>
                                        <p:tgtEl>
                                          <p:spTgt spid="106499">
                                            <p:txEl>
                                              <p:pRg st="0" end="0"/>
                                            </p:txEl>
                                          </p:spTgt>
                                        </p:tgtEl>
                                        <p:attrNameLst>
                                          <p:attrName>ppt_x</p:attrName>
                                        </p:attrNameLst>
                                      </p:cBhvr>
                                    </p:anim>
                                    <p:anim from="(-#ppt_h/2)" to="(#ppt_y)" calcmode="lin" valueType="num">
                                      <p:cBhvr>
                                        <p:cTn id="27" dur="1000" fill="hold">
                                          <p:stCondLst>
                                            <p:cond delay="0"/>
                                          </p:stCondLst>
                                        </p:cTn>
                                        <p:tgtEl>
                                          <p:spTgt spid="106499">
                                            <p:txEl>
                                              <p:pRg st="0" end="0"/>
                                            </p:txEl>
                                          </p:spTgt>
                                        </p:tgtEl>
                                        <p:attrNameLst>
                                          <p:attrName>ppt_y</p:attrName>
                                        </p:attrNameLst>
                                      </p:cBhvr>
                                    </p:anim>
                                    <p:animRot by="21600000">
                                      <p:cBhvr>
                                        <p:cTn id="28" dur="1000" fill="hold">
                                          <p:stCondLst>
                                            <p:cond delay="0"/>
                                          </p:stCondLst>
                                        </p:cTn>
                                        <p:tgtEl>
                                          <p:spTgt spid="106499">
                                            <p:txEl>
                                              <p:pRg st="0" end="0"/>
                                            </p:txEl>
                                          </p:spTgt>
                                        </p:tgtEl>
                                        <p:attrNameLst>
                                          <p:attrName>r</p:attrName>
                                        </p:attrNameLst>
                                      </p:cBhvr>
                                    </p:animRot>
                                  </p:childTnLst>
                                </p:cTn>
                              </p:par>
                            </p:childTnLst>
                          </p:cTn>
                        </p:par>
                        <p:par>
                          <p:cTn id="29" fill="hold" nodeType="afterGroup">
                            <p:stCondLst>
                              <p:cond delay="16100"/>
                            </p:stCondLst>
                            <p:childTnLst>
                              <p:par>
                                <p:cTn id="30" presetID="56" presetClass="entr" presetSubtype="0" fill="hold" grpId="0" nodeType="afterEffect">
                                  <p:stCondLst>
                                    <p:cond delay="0"/>
                                  </p:stCondLst>
                                  <p:iterate type="lt">
                                    <p:tmPct val="10000"/>
                                  </p:iterate>
                                  <p:childTnLst>
                                    <p:set>
                                      <p:cBhvr>
                                        <p:cTn id="31" dur="1" fill="hold">
                                          <p:stCondLst>
                                            <p:cond delay="0"/>
                                          </p:stCondLst>
                                        </p:cTn>
                                        <p:tgtEl>
                                          <p:spTgt spid="106499">
                                            <p:txEl>
                                              <p:pRg st="1" end="1"/>
                                            </p:txEl>
                                          </p:spTgt>
                                        </p:tgtEl>
                                        <p:attrNameLst>
                                          <p:attrName>style.visibility</p:attrName>
                                        </p:attrNameLst>
                                      </p:cBhvr>
                                      <p:to>
                                        <p:strVal val="visible"/>
                                      </p:to>
                                    </p:set>
                                    <p:anim by="(-#ppt_w*2)" calcmode="lin" valueType="num">
                                      <p:cBhvr rctx="PPT">
                                        <p:cTn id="32" dur="500" autoRev="1" fill="hold">
                                          <p:stCondLst>
                                            <p:cond delay="0"/>
                                          </p:stCondLst>
                                        </p:cTn>
                                        <p:tgtEl>
                                          <p:spTgt spid="106499">
                                            <p:txEl>
                                              <p:pRg st="1" end="1"/>
                                            </p:txEl>
                                          </p:spTgt>
                                        </p:tgtEl>
                                        <p:attrNameLst>
                                          <p:attrName>ppt_w</p:attrName>
                                        </p:attrNameLst>
                                      </p:cBhvr>
                                    </p:anim>
                                    <p:anim by="(#ppt_w*0.50)" calcmode="lin" valueType="num">
                                      <p:cBhvr>
                                        <p:cTn id="33" dur="500" decel="50000" autoRev="1" fill="hold">
                                          <p:stCondLst>
                                            <p:cond delay="0"/>
                                          </p:stCondLst>
                                        </p:cTn>
                                        <p:tgtEl>
                                          <p:spTgt spid="106499">
                                            <p:txEl>
                                              <p:pRg st="1" end="1"/>
                                            </p:txEl>
                                          </p:spTgt>
                                        </p:tgtEl>
                                        <p:attrNameLst>
                                          <p:attrName>ppt_x</p:attrName>
                                        </p:attrNameLst>
                                      </p:cBhvr>
                                    </p:anim>
                                    <p:anim from="(-#ppt_h/2)" to="(#ppt_y)" calcmode="lin" valueType="num">
                                      <p:cBhvr>
                                        <p:cTn id="34" dur="1000" fill="hold">
                                          <p:stCondLst>
                                            <p:cond delay="0"/>
                                          </p:stCondLst>
                                        </p:cTn>
                                        <p:tgtEl>
                                          <p:spTgt spid="106499">
                                            <p:txEl>
                                              <p:pRg st="1" end="1"/>
                                            </p:txEl>
                                          </p:spTgt>
                                        </p:tgtEl>
                                        <p:attrNameLst>
                                          <p:attrName>ppt_y</p:attrName>
                                        </p:attrNameLst>
                                      </p:cBhvr>
                                    </p:anim>
                                    <p:animRot by="21600000">
                                      <p:cBhvr>
                                        <p:cTn id="35" dur="1000" fill="hold">
                                          <p:stCondLst>
                                            <p:cond delay="0"/>
                                          </p:stCondLst>
                                        </p:cTn>
                                        <p:tgtEl>
                                          <p:spTgt spid="106499">
                                            <p:txEl>
                                              <p:pRg st="1" end="1"/>
                                            </p:txEl>
                                          </p:spTgt>
                                        </p:tgtEl>
                                        <p:attrNameLst>
                                          <p:attrName>r</p:attrName>
                                        </p:attrNameLst>
                                      </p:cBhvr>
                                    </p:animRot>
                                  </p:childTnLst>
                                </p:cTn>
                              </p:par>
                            </p:childTnLst>
                          </p:cTn>
                        </p:par>
                        <p:par>
                          <p:cTn id="36" fill="hold" nodeType="afterGroup">
                            <p:stCondLst>
                              <p:cond delay="17000"/>
                            </p:stCondLst>
                            <p:childTnLst>
                              <p:par>
                                <p:cTn id="37" presetID="51" presetClass="entr" presetSubtype="0" fill="hold" nodeType="afterEffect">
                                  <p:stCondLst>
                                    <p:cond delay="0"/>
                                  </p:stCondLst>
                                  <p:childTnLst>
                                    <p:set>
                                      <p:cBhvr>
                                        <p:cTn id="38" dur="1" fill="hold">
                                          <p:stCondLst>
                                            <p:cond delay="0"/>
                                          </p:stCondLst>
                                        </p:cTn>
                                        <p:tgtEl>
                                          <p:spTgt spid="106501"/>
                                        </p:tgtEl>
                                        <p:attrNameLst>
                                          <p:attrName>style.visibility</p:attrName>
                                        </p:attrNameLst>
                                      </p:cBhvr>
                                      <p:to>
                                        <p:strVal val="visible"/>
                                      </p:to>
                                    </p:set>
                                    <p:animEffect transition="in" filter="fade">
                                      <p:cBhvr>
                                        <p:cTn id="39" dur="770" decel="100000"/>
                                        <p:tgtEl>
                                          <p:spTgt spid="106501"/>
                                        </p:tgtEl>
                                      </p:cBhvr>
                                    </p:animEffect>
                                    <p:animScale>
                                      <p:cBhvr>
                                        <p:cTn id="40" dur="770" decel="100000"/>
                                        <p:tgtEl>
                                          <p:spTgt spid="106501"/>
                                        </p:tgtEl>
                                      </p:cBhvr>
                                      <p:from x="10000" y="10000"/>
                                      <p:to x="200000" y="450000"/>
                                    </p:animScale>
                                    <p:animScale>
                                      <p:cBhvr>
                                        <p:cTn id="41" dur="1230" accel="100000" fill="hold">
                                          <p:stCondLst>
                                            <p:cond delay="770"/>
                                          </p:stCondLst>
                                        </p:cTn>
                                        <p:tgtEl>
                                          <p:spTgt spid="106501"/>
                                        </p:tgtEl>
                                      </p:cBhvr>
                                      <p:from x="200000" y="450000"/>
                                      <p:to x="100000" y="100000"/>
                                    </p:animScale>
                                    <p:set>
                                      <p:cBhvr>
                                        <p:cTn id="42" dur="770" fill="hold"/>
                                        <p:tgtEl>
                                          <p:spTgt spid="106501"/>
                                        </p:tgtEl>
                                        <p:attrNameLst>
                                          <p:attrName>ppt_x</p:attrName>
                                        </p:attrNameLst>
                                      </p:cBhvr>
                                      <p:to>
                                        <p:strVal val="(0.5)"/>
                                      </p:to>
                                    </p:set>
                                    <p:anim from="(0.5)" to="(#ppt_x)" calcmode="lin" valueType="num">
                                      <p:cBhvr>
                                        <p:cTn id="43" dur="1230" accel="100000" fill="hold">
                                          <p:stCondLst>
                                            <p:cond delay="770"/>
                                          </p:stCondLst>
                                        </p:cTn>
                                        <p:tgtEl>
                                          <p:spTgt spid="106501"/>
                                        </p:tgtEl>
                                        <p:attrNameLst>
                                          <p:attrName>ppt_x</p:attrName>
                                        </p:attrNameLst>
                                      </p:cBhvr>
                                    </p:anim>
                                    <p:set>
                                      <p:cBhvr>
                                        <p:cTn id="44" dur="770" fill="hold"/>
                                        <p:tgtEl>
                                          <p:spTgt spid="106501"/>
                                        </p:tgtEl>
                                        <p:attrNameLst>
                                          <p:attrName>ppt_y</p:attrName>
                                        </p:attrNameLst>
                                      </p:cBhvr>
                                      <p:to>
                                        <p:strVal val="(#ppt_y+0.4)"/>
                                      </p:to>
                                    </p:set>
                                    <p:anim from="(#ppt_y+0.4)" to="(#ppt_y)" calcmode="lin" valueType="num">
                                      <p:cBhvr>
                                        <p:cTn id="45" dur="1230" accel="100000" fill="hold">
                                          <p:stCondLst>
                                            <p:cond delay="770"/>
                                          </p:stCondLst>
                                        </p:cTn>
                                        <p:tgtEl>
                                          <p:spTgt spid="10650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animBg="1"/>
      <p:bldP spid="106499" grpId="0" build="p"/>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1520</TotalTime>
  <Words>2370</Words>
  <Application>Microsoft Macintosh PowerPoint</Application>
  <PresentationFormat>Ekran Gösterisi (4:3)</PresentationFormat>
  <Paragraphs>467</Paragraphs>
  <Slides>68</Slides>
  <Notes>15</Notes>
  <HiddenSlides>0</HiddenSlides>
  <MMClips>0</MMClips>
  <ScaleCrop>false</ScaleCrop>
  <HeadingPairs>
    <vt:vector size="8" baseType="variant">
      <vt:variant>
        <vt:lpstr>Kullanılan Yazı Tipleri</vt:lpstr>
      </vt:variant>
      <vt:variant>
        <vt:i4>14</vt:i4>
      </vt:variant>
      <vt:variant>
        <vt:lpstr>Tema</vt:lpstr>
      </vt:variant>
      <vt:variant>
        <vt:i4>1</vt:i4>
      </vt:variant>
      <vt:variant>
        <vt:lpstr>Eklenmiş OLE Hizmet Programları</vt:lpstr>
      </vt:variant>
      <vt:variant>
        <vt:i4>1</vt:i4>
      </vt:variant>
      <vt:variant>
        <vt:lpstr>Slayt Başlıkları</vt:lpstr>
      </vt:variant>
      <vt:variant>
        <vt:i4>68</vt:i4>
      </vt:variant>
    </vt:vector>
  </HeadingPairs>
  <TitlesOfParts>
    <vt:vector size="84" baseType="lpstr">
      <vt:lpstr>Arial</vt:lpstr>
      <vt:lpstr>Arial Black</vt:lpstr>
      <vt:lpstr>Arial Narrow</vt:lpstr>
      <vt:lpstr>Calibri</vt:lpstr>
      <vt:lpstr>Century Gothic</vt:lpstr>
      <vt:lpstr>Comic Sans MS</vt:lpstr>
      <vt:lpstr>Courier New</vt:lpstr>
      <vt:lpstr>Franklin Gothic Medium</vt:lpstr>
      <vt:lpstr>Impact</vt:lpstr>
      <vt:lpstr>Monotype Corsiva</vt:lpstr>
      <vt:lpstr>Monotype Sorts</vt:lpstr>
      <vt:lpstr>Tahoma</vt:lpstr>
      <vt:lpstr>Times New Roman</vt:lpstr>
      <vt:lpstr>Wingdings</vt:lpstr>
      <vt:lpstr>Ofis Teması</vt:lpstr>
      <vt:lpstr>Klip</vt:lpstr>
      <vt:lpstr>PowerPoint Sunusu</vt:lpstr>
      <vt:lpstr>PowerPoint Sunusu</vt:lpstr>
      <vt:lpstr>PowerPoint Sunusu</vt:lpstr>
      <vt:lpstr>PowerPoint Sunusu</vt:lpstr>
      <vt:lpstr>PowerPoint Sunusu</vt:lpstr>
      <vt:lpstr> VERİMLİ  DERS ÇALIŞMA  NEDİR?</vt:lpstr>
      <vt:lpstr>PowerPoint Sunusu</vt:lpstr>
      <vt:lpstr>VERİMLİ DERS ÇALIŞMA YOLLARI NELERDİR?</vt:lpstr>
      <vt:lpstr>1.HEDEFİNİZ BELLİ Mİ ?</vt:lpstr>
      <vt:lpstr>PowerPoint Sunusu</vt:lpstr>
      <vt:lpstr>Yapılacak ilk iş</vt:lpstr>
      <vt:lpstr>PowerPoint Sunusu</vt:lpstr>
      <vt:lpstr>2. PLÂNLI ÇALIŞMA</vt:lpstr>
      <vt:lpstr>PowerPoint Sunusu</vt:lpstr>
      <vt:lpstr>PowerPoint Sunusu</vt:lpstr>
      <vt:lpstr>Plan yaparken nelere dikkat etmeniz gerekir?</vt:lpstr>
      <vt:lpstr>PowerPoint Sunusu</vt:lpstr>
      <vt:lpstr>PowerPoint Sunusu</vt:lpstr>
      <vt:lpstr>PowerPoint Sunusu</vt:lpstr>
      <vt:lpstr>VERİMİ AZALTICI ETKENLERİ ORTADAN KALDIRINIZ</vt:lpstr>
      <vt:lpstr>3. ÇALIŞMA ORTAMI </vt:lpstr>
      <vt:lpstr>UYGUN BİR ÇALIŞMA ORTAMI SEÇİNİZ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4. MOTİVASYON </vt:lpstr>
      <vt:lpstr>PowerPoint Sunusu</vt:lpstr>
      <vt:lpstr>5. KONSANTRASYON</vt:lpstr>
      <vt:lpstr>Ders Çalışırken Konsantrasyon Sorunu Yaşıyorsanız Nedenleri</vt:lpstr>
      <vt:lpstr>Konsantrasyonunuzu arttırmak için</vt:lpstr>
      <vt:lpstr>6. NASIL DERS ÇALIŞILIR ??</vt:lpstr>
      <vt:lpstr>PowerPoint Sunusu</vt:lpstr>
      <vt:lpstr>PowerPoint Sunusu</vt:lpstr>
      <vt:lpstr>PowerPoint Sunusu</vt:lpstr>
      <vt:lpstr>PowerPoint Sunusu</vt:lpstr>
      <vt:lpstr>Ders sonrası evde tekrar nasıl yapılır?</vt:lpstr>
      <vt:lpstr>Sözel dersler için</vt:lpstr>
      <vt:lpstr>PowerPoint Sunusu</vt:lpstr>
      <vt:lpstr>PowerPoint Sunusu</vt:lpstr>
      <vt:lpstr>PowerPoint Sunusu</vt:lpstr>
      <vt:lpstr>NASIL DERS ÇALIŞILMAZ??</vt:lpstr>
      <vt:lpstr>PowerPoint Sunusu</vt:lpstr>
      <vt:lpstr>PowerPoint Sunusu</vt:lpstr>
      <vt:lpstr>PowerPoint Sunusu</vt:lpstr>
      <vt:lpstr>DERS ÇALIŞMAYI SON AKŞAMA BIRAKMAYINIZ.</vt:lpstr>
      <vt:lpstr>PowerPoint Sunusu</vt:lpstr>
      <vt:lpstr>PowerPoint Sunusu</vt:lpstr>
      <vt:lpstr> ÖĞRENME SONUNDA YAPILACAK EN ETKİLİ FAALİYET DİNLENMEK VEYA UYUMAKTIR.</vt:lpstr>
      <vt:lpstr>PowerPoint Sunusu</vt:lpstr>
      <vt:lpstr>PowerPoint Sunusu</vt:lpstr>
      <vt:lpstr>PowerPoint Sunusu</vt:lpstr>
      <vt:lpstr> Edison:  “Hayır, başarısız olmadık , yapmamamız gereken  700 şey öğrendik.”  diye cevap veriyor.</vt:lpstr>
      <vt:lpstr>SINAVDA BAŞARILI OLMAK İÇİN İPUÇLARI</vt:lpstr>
      <vt:lpstr>Yazılılarda Nelere dikkat edilmeli!</vt:lpstr>
      <vt:lpstr>Deneme sınavlarında Test çözme kuralları</vt:lpstr>
      <vt:lpstr>PowerPoint Sunusu</vt:lpstr>
      <vt:lpstr>PowerPoint Sunusu</vt:lpstr>
      <vt:lpstr>BÜTÜN BU BASAMAKLARI UYGULADIKTAN SONRA BAŞARILI OLDUNUZ MU ?</vt:lpstr>
      <vt:lpstr>PowerPoint Sunusu</vt:lpstr>
      <vt:lpstr>PowerPoint Sunusu</vt:lpstr>
      <vt:lpstr>PowerPoint Sunusu</vt:lpstr>
      <vt:lpstr>PowerPoint Sunusu</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reh</dc:creator>
  <cp:lastModifiedBy>Microsoft Office Kullanıcısı</cp:lastModifiedBy>
  <cp:revision>79</cp:revision>
  <dcterms:created xsi:type="dcterms:W3CDTF">2014-11-03T07:07:11Z</dcterms:created>
  <dcterms:modified xsi:type="dcterms:W3CDTF">2023-07-04T20:12:23Z</dcterms:modified>
</cp:coreProperties>
</file>